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63" r:id="rId2"/>
    <p:sldId id="258" r:id="rId3"/>
    <p:sldId id="265" r:id="rId4"/>
    <p:sldId id="268" r:id="rId5"/>
    <p:sldId id="264" r:id="rId6"/>
    <p:sldId id="287" r:id="rId7"/>
    <p:sldId id="290" r:id="rId8"/>
    <p:sldId id="288" r:id="rId9"/>
    <p:sldId id="285" r:id="rId10"/>
    <p:sldId id="266" r:id="rId11"/>
    <p:sldId id="297" r:id="rId12"/>
    <p:sldId id="306" r:id="rId13"/>
    <p:sldId id="302" r:id="rId14"/>
    <p:sldId id="317" r:id="rId15"/>
    <p:sldId id="323" r:id="rId16"/>
    <p:sldId id="311" r:id="rId17"/>
    <p:sldId id="318" r:id="rId18"/>
    <p:sldId id="319" r:id="rId19"/>
    <p:sldId id="312" r:id="rId20"/>
    <p:sldId id="321" r:id="rId21"/>
    <p:sldId id="322" r:id="rId22"/>
    <p:sldId id="313" r:id="rId23"/>
    <p:sldId id="333" r:id="rId24"/>
    <p:sldId id="330" r:id="rId25"/>
    <p:sldId id="324" r:id="rId26"/>
    <p:sldId id="315" r:id="rId27"/>
    <p:sldId id="326" r:id="rId28"/>
    <p:sldId id="328" r:id="rId29"/>
    <p:sldId id="331" r:id="rId30"/>
    <p:sldId id="270" r:id="rId31"/>
    <p:sldId id="267" r:id="rId32"/>
    <p:sldId id="262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840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-2358" y="-1236"/>
      </p:cViewPr>
      <p:guideLst>
        <p:guide orient="horz" pos="225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presProps" Target="presProps.xml"  /><Relationship Id="rId35" Type="http://schemas.openxmlformats.org/officeDocument/2006/relationships/viewProps" Target="viewProps.xml"  /><Relationship Id="rId36" Type="http://schemas.openxmlformats.org/officeDocument/2006/relationships/theme" Target="theme/theme1.xml"  /><Relationship Id="rId37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BCA8E-9333-1A22-8D6C-82B722AF1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4C31B4-6BE5-7C44-56EC-AF6EBE24A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07ABBF-32EF-7FE5-C7EC-6FC483CB3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6E8EED-C703-8DFF-8BC6-8E14E91FD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1FA66A-F5E6-3555-DD68-9418AB22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37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8ED6C-5183-A3FB-1A03-797A1D8C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F050E2-AAE2-825E-6686-9B6F6531A6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3B9788-4959-86F2-9B63-0FD8A162A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F920C9-87ED-E541-CA6D-B8E4E8173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7A7335-EAEE-ACDB-396B-5B98DACCF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843874-E41E-D21C-891E-7BEBBCEA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445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E314F-E467-35EF-4F00-603D5830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5E4629-7EB6-787C-5B77-44E349D7E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9E16D5-3A7C-950D-70B1-30EB2D92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4C0A0D-326F-2397-9114-A0D8DB699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9F77D4-2B62-D295-622F-11DC5BEF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326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D5072C-363A-3523-AD61-1B211EF251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B27046-E80F-B9C6-5F50-974FBF8AB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E7CC4A-74E9-CF69-1444-2EC892A6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80EBEF-7225-ABF1-494A-172059F67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DC465E-95E6-5FB7-F923-8A5054F8E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43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2FDEE-C897-F129-D246-B32B8E95E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1E1BD4-D9D9-FEC7-0C3F-360852DB2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A6FE90-D859-F938-13E6-BAAA70C8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DDF352-075F-272E-2F53-F85D6A902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34B452-0FA6-383B-1481-59F5EB30D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2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86095-1742-B860-1825-48029917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573687-87D8-7034-EF12-057997BAD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CA4964-316D-BF52-3259-00D33469E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49A15B-A458-C5FD-C763-290E1647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2925DD-0C98-0F0B-23D3-92672DBD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68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967BC-4278-5FF8-8579-9466CAE98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7E2CCE-5787-4972-0ADB-5ABD85810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12C45C-2B58-6298-6D0D-1004932F2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EF1905-C7DE-F249-27BA-8A1D15465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4E9606-DED8-A0C5-13E6-B8669EB3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837C64-B2C3-2E00-15E6-4CB954C5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495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B11D4-3611-61D6-5467-072C8CF7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1B5751-3842-6443-CC8C-32FC46DAA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AAB91A-8C96-5B49-0AE2-CCAFA98FF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EC570F-2EC3-BA5B-2B61-8701351AEE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D72C66-37FF-5D37-D8DA-B3F4A01D3F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79DB17-00E3-CBB2-212E-4E184D7F7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C0F0B4-B15D-70B5-4D8F-19A3D100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A8191F-8E35-311A-0ACC-7C51A378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000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14434-86EA-5F4D-DB5E-94C503F4A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4701CB-78BD-8716-9B8E-9C655D98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2565ED-13CF-5451-6FBE-204E065B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BA4CA3-8260-23C9-B14D-2820F6E1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13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9201A1-5D41-A577-3DCD-550551029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B7C009-AC52-2E17-DB36-213CA106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97DDDA-5FB7-20DE-6893-D7B24819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683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9201A1-5D41-A577-3DCD-550551029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B7C009-AC52-2E17-DB36-213CA106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97DDDA-5FB7-20DE-6893-D7B24819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873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9282-6318-1FDD-1EC2-338E8568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80E4C4-FFA8-A132-883C-2FFDEB6BC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DAD9D8-45F8-071D-F97E-250AA36FE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62BE8C-4F48-C745-0FF2-FEB9C3CD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D7D53F-2E5E-FCE0-7FAB-0EF17EE23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EF84C0-2B17-AD6D-5DBB-09836717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48411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4AD12C-E34C-2CFC-6012-AA49B50D9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96D85B-6C15-7A9B-0C6D-8F0FF9582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374A3F-C782-2EDE-055B-98C8434A0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EAAD8-1AEE-45A5-920F-D51CAF4BDD7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49CC79-1BD6-A4E8-EA80-D5EE06E7B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DA7DB-5A38-8891-D878-570510BCB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5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Relationship Id="rId4" Type="http://schemas.openxmlformats.org/officeDocument/2006/relationships/image" Target="../media/image3.svg"  /><Relationship Id="rId5" Type="http://schemas.openxmlformats.org/officeDocument/2006/relationships/image" Target="../media/image4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3.jpeg"  /><Relationship Id="rId3" Type="http://schemas.openxmlformats.org/officeDocument/2006/relationships/image" Target="../media/image2.png"  /><Relationship Id="rId4" Type="http://schemas.openxmlformats.org/officeDocument/2006/relationships/image" Target="../media/image3.svg"  /><Relationship Id="rId5" Type="http://schemas.openxmlformats.org/officeDocument/2006/relationships/image" Target="../media/image44.png"  /><Relationship Id="rId6" Type="http://schemas.openxmlformats.org/officeDocument/2006/relationships/image" Target="../media/image45.sv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2.png"  /><Relationship Id="rId3" Type="http://schemas.openxmlformats.org/officeDocument/2006/relationships/image" Target="../media/image6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3.png"  /><Relationship Id="rId3" Type="http://schemas.openxmlformats.org/officeDocument/2006/relationships/image" Target="../media/image74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jpeg"  /><Relationship Id="rId3" Type="http://schemas.openxmlformats.org/officeDocument/2006/relationships/image" Target="../media/image2.png"  /><Relationship Id="rId4" Type="http://schemas.openxmlformats.org/officeDocument/2006/relationships/image" Target="../media/image3.svg"  /><Relationship Id="rId5" Type="http://schemas.openxmlformats.org/officeDocument/2006/relationships/image" Target="../media/image7.png"  /><Relationship Id="rId6" Type="http://schemas.openxmlformats.org/officeDocument/2006/relationships/image" Target="../media/image8.sv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jpeg"  /><Relationship Id="rId3" Type="http://schemas.openxmlformats.org/officeDocument/2006/relationships/image" Target="../media/image2.png"  /><Relationship Id="rId4" Type="http://schemas.openxmlformats.org/officeDocument/2006/relationships/image" Target="../media/image3.svg"  /><Relationship Id="rId5" Type="http://schemas.openxmlformats.org/officeDocument/2006/relationships/image" Target="../media/image7.png"  /><Relationship Id="rId6" Type="http://schemas.openxmlformats.org/officeDocument/2006/relationships/image" Target="../media/image8.sv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5.jpeg"  /><Relationship Id="rId3" Type="http://schemas.openxmlformats.org/officeDocument/2006/relationships/image" Target="../media/image7.png"  /><Relationship Id="rId4" Type="http://schemas.openxmlformats.org/officeDocument/2006/relationships/image" Target="../media/image8.svg"  /><Relationship Id="rId5" Type="http://schemas.openxmlformats.org/officeDocument/2006/relationships/image" Target="../media/image2.png"  /><Relationship Id="rId6" Type="http://schemas.openxmlformats.org/officeDocument/2006/relationships/image" Target="../media/image3.sv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6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7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jpeg"  /><Relationship Id="rId3" Type="http://schemas.openxmlformats.org/officeDocument/2006/relationships/image" Target="../media/image10.jpe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1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jpeg"  /><Relationship Id="rId3" Type="http://schemas.openxmlformats.org/officeDocument/2006/relationships/image" Target="../media/image2.png"  /><Relationship Id="rId4" Type="http://schemas.openxmlformats.org/officeDocument/2006/relationships/image" Target="../media/image3.svg"  /><Relationship Id="rId5" Type="http://schemas.openxmlformats.org/officeDocument/2006/relationships/image" Target="../media/image7.png"  /><Relationship Id="rId6" Type="http://schemas.openxmlformats.org/officeDocument/2006/relationships/image" Target="../media/image8.sv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0.svg"  /><Relationship Id="rId11" Type="http://schemas.openxmlformats.org/officeDocument/2006/relationships/image" Target="../media/image31.png"  /><Relationship Id="rId12" Type="http://schemas.openxmlformats.org/officeDocument/2006/relationships/image" Target="../media/image32.png"  /><Relationship Id="rId13" Type="http://schemas.openxmlformats.org/officeDocument/2006/relationships/image" Target="../media/image33.svg"  /><Relationship Id="rId14" Type="http://schemas.openxmlformats.org/officeDocument/2006/relationships/image" Target="../media/image34.png"  /><Relationship Id="rId15" Type="http://schemas.openxmlformats.org/officeDocument/2006/relationships/image" Target="../media/image35.svg"  /><Relationship Id="rId16" Type="http://schemas.openxmlformats.org/officeDocument/2006/relationships/image" Target="../media/image36.png"  /><Relationship Id="rId17" Type="http://schemas.openxmlformats.org/officeDocument/2006/relationships/image" Target="../media/image37.png"  /><Relationship Id="rId18" Type="http://schemas.openxmlformats.org/officeDocument/2006/relationships/image" Target="../media/image38.svg"  /><Relationship Id="rId19" Type="http://schemas.openxmlformats.org/officeDocument/2006/relationships/image" Target="../media/image39.png"  /><Relationship Id="rId2" Type="http://schemas.openxmlformats.org/officeDocument/2006/relationships/image" Target="../media/image22.png"  /><Relationship Id="rId20" Type="http://schemas.openxmlformats.org/officeDocument/2006/relationships/image" Target="../media/image40.png"  /><Relationship Id="rId21" Type="http://schemas.openxmlformats.org/officeDocument/2006/relationships/image" Target="../media/image41.png"  /><Relationship Id="rId22" Type="http://schemas.openxmlformats.org/officeDocument/2006/relationships/image" Target="../media/image42.png"  /><Relationship Id="rId3" Type="http://schemas.openxmlformats.org/officeDocument/2006/relationships/image" Target="../media/image23.svg"  /><Relationship Id="rId4" Type="http://schemas.openxmlformats.org/officeDocument/2006/relationships/image" Target="../media/image24.png"  /><Relationship Id="rId5" Type="http://schemas.openxmlformats.org/officeDocument/2006/relationships/image" Target="../media/image25.svg"  /><Relationship Id="rId6" Type="http://schemas.openxmlformats.org/officeDocument/2006/relationships/image" Target="../media/image26.png"  /><Relationship Id="rId7" Type="http://schemas.openxmlformats.org/officeDocument/2006/relationships/image" Target="../media/image27.svg"  /><Relationship Id="rId8" Type="http://schemas.openxmlformats.org/officeDocument/2006/relationships/image" Target="../media/image28.png"  /><Relationship Id="rId9" Type="http://schemas.openxmlformats.org/officeDocument/2006/relationships/image" Target="../media/image2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FA9500-EA3E-B795-B595-3B72015441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F33F6C4-6B8E-C891-642C-0B19DC3BC471}"/>
              </a:ext>
            </a:extLst>
          </p:cNvPr>
          <p:cNvGrpSpPr/>
          <p:nvPr/>
        </p:nvGrpSpPr>
        <p:grpSpPr>
          <a:xfrm>
            <a:off x="-995313" y="1438508"/>
            <a:ext cx="13975332" cy="4493941"/>
            <a:chOff x="-1196035" y="1761893"/>
            <a:chExt cx="13975332" cy="449394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63D27EF-8904-9836-43AC-6F29128F1866}"/>
                </a:ext>
              </a:extLst>
            </p:cNvPr>
            <p:cNvSpPr/>
            <p:nvPr/>
          </p:nvSpPr>
          <p:spPr>
            <a:xfrm>
              <a:off x="-1196035" y="1761893"/>
              <a:ext cx="13975332" cy="3802565"/>
            </a:xfrm>
            <a:custGeom>
              <a:avLst/>
              <a:gdLst>
                <a:gd name="connsiteX0" fmla="*/ 0 w 13526429"/>
                <a:gd name="connsiteY0" fmla="*/ 2146610 h 4293219"/>
                <a:gd name="connsiteX1" fmla="*/ 6763215 w 13526429"/>
                <a:gd name="connsiteY1" fmla="*/ 0 h 4293219"/>
                <a:gd name="connsiteX2" fmla="*/ 13526430 w 13526429"/>
                <a:gd name="connsiteY2" fmla="*/ 2146610 h 4293219"/>
                <a:gd name="connsiteX3" fmla="*/ 6763215 w 13526429"/>
                <a:gd name="connsiteY3" fmla="*/ 4293220 h 4293219"/>
                <a:gd name="connsiteX4" fmla="*/ 0 w 13526429"/>
                <a:gd name="connsiteY4" fmla="*/ 2146610 h 4293219"/>
                <a:gd name="connsiteX0" fmla="*/ 0 w 13732399"/>
                <a:gd name="connsiteY0" fmla="*/ 2219094 h 4365704"/>
                <a:gd name="connsiteX1" fmla="*/ 6763215 w 13732399"/>
                <a:gd name="connsiteY1" fmla="*/ 72484 h 4365704"/>
                <a:gd name="connsiteX2" fmla="*/ 11519210 w 13732399"/>
                <a:gd name="connsiteY2" fmla="*/ 663499 h 4365704"/>
                <a:gd name="connsiteX3" fmla="*/ 13526430 w 13732399"/>
                <a:gd name="connsiteY3" fmla="*/ 2219094 h 4365704"/>
                <a:gd name="connsiteX4" fmla="*/ 6763215 w 13732399"/>
                <a:gd name="connsiteY4" fmla="*/ 4365704 h 4365704"/>
                <a:gd name="connsiteX5" fmla="*/ 0 w 13732399"/>
                <a:gd name="connsiteY5" fmla="*/ 2219094 h 4365704"/>
                <a:gd name="connsiteX0" fmla="*/ 190205 w 13922604"/>
                <a:gd name="connsiteY0" fmla="*/ 2219094 h 4365704"/>
                <a:gd name="connsiteX1" fmla="*/ 2308937 w 13922604"/>
                <a:gd name="connsiteY1" fmla="*/ 641195 h 4365704"/>
                <a:gd name="connsiteX2" fmla="*/ 6953420 w 13922604"/>
                <a:gd name="connsiteY2" fmla="*/ 72484 h 4365704"/>
                <a:gd name="connsiteX3" fmla="*/ 11709415 w 13922604"/>
                <a:gd name="connsiteY3" fmla="*/ 663499 h 4365704"/>
                <a:gd name="connsiteX4" fmla="*/ 13716635 w 13922604"/>
                <a:gd name="connsiteY4" fmla="*/ 2219094 h 4365704"/>
                <a:gd name="connsiteX5" fmla="*/ 6953420 w 13922604"/>
                <a:gd name="connsiteY5" fmla="*/ 4365704 h 4365704"/>
                <a:gd name="connsiteX6" fmla="*/ 190205 w 13922604"/>
                <a:gd name="connsiteY6" fmla="*/ 2219094 h 4365704"/>
                <a:gd name="connsiteX0" fmla="*/ 190205 w 13922604"/>
                <a:gd name="connsiteY0" fmla="*/ 2249946 h 4396556"/>
                <a:gd name="connsiteX1" fmla="*/ 2308937 w 13922604"/>
                <a:gd name="connsiteY1" fmla="*/ 672047 h 4396556"/>
                <a:gd name="connsiteX2" fmla="*/ 6953420 w 13922604"/>
                <a:gd name="connsiteY2" fmla="*/ 103336 h 4396556"/>
                <a:gd name="connsiteX3" fmla="*/ 11709415 w 13922604"/>
                <a:gd name="connsiteY3" fmla="*/ 694351 h 4396556"/>
                <a:gd name="connsiteX4" fmla="*/ 13716635 w 13922604"/>
                <a:gd name="connsiteY4" fmla="*/ 2249946 h 4396556"/>
                <a:gd name="connsiteX5" fmla="*/ 6953420 w 13922604"/>
                <a:gd name="connsiteY5" fmla="*/ 4396556 h 4396556"/>
                <a:gd name="connsiteX6" fmla="*/ 190205 w 13922604"/>
                <a:gd name="connsiteY6" fmla="*/ 2249946 h 4396556"/>
                <a:gd name="connsiteX0" fmla="*/ 165972 w 14255210"/>
                <a:gd name="connsiteY0" fmla="*/ 3677302 h 4587624"/>
                <a:gd name="connsiteX1" fmla="*/ 2641543 w 14255210"/>
                <a:gd name="connsiteY1" fmla="*/ 672047 h 4587624"/>
                <a:gd name="connsiteX2" fmla="*/ 7286026 w 14255210"/>
                <a:gd name="connsiteY2" fmla="*/ 103336 h 4587624"/>
                <a:gd name="connsiteX3" fmla="*/ 12042021 w 14255210"/>
                <a:gd name="connsiteY3" fmla="*/ 694351 h 4587624"/>
                <a:gd name="connsiteX4" fmla="*/ 14049241 w 14255210"/>
                <a:gd name="connsiteY4" fmla="*/ 2249946 h 4587624"/>
                <a:gd name="connsiteX5" fmla="*/ 7286026 w 14255210"/>
                <a:gd name="connsiteY5" fmla="*/ 4396556 h 4587624"/>
                <a:gd name="connsiteX6" fmla="*/ 165972 w 14255210"/>
                <a:gd name="connsiteY6" fmla="*/ 3677302 h 4587624"/>
                <a:gd name="connsiteX0" fmla="*/ 0 w 14089238"/>
                <a:gd name="connsiteY0" fmla="*/ 3741918 h 4652240"/>
                <a:gd name="connsiteX1" fmla="*/ 7120054 w 14089238"/>
                <a:gd name="connsiteY1" fmla="*/ 167952 h 4652240"/>
                <a:gd name="connsiteX2" fmla="*/ 11876049 w 14089238"/>
                <a:gd name="connsiteY2" fmla="*/ 758967 h 4652240"/>
                <a:gd name="connsiteX3" fmla="*/ 13883269 w 14089238"/>
                <a:gd name="connsiteY3" fmla="*/ 2314562 h 4652240"/>
                <a:gd name="connsiteX4" fmla="*/ 7120054 w 14089238"/>
                <a:gd name="connsiteY4" fmla="*/ 4461172 h 4652240"/>
                <a:gd name="connsiteX5" fmla="*/ 0 w 14089238"/>
                <a:gd name="connsiteY5" fmla="*/ 3741918 h 4652240"/>
                <a:gd name="connsiteX0" fmla="*/ 53613 w 14142851"/>
                <a:gd name="connsiteY0" fmla="*/ 3741918 h 5378453"/>
                <a:gd name="connsiteX1" fmla="*/ 7173667 w 14142851"/>
                <a:gd name="connsiteY1" fmla="*/ 167952 h 5378453"/>
                <a:gd name="connsiteX2" fmla="*/ 11929662 w 14142851"/>
                <a:gd name="connsiteY2" fmla="*/ 758967 h 5378453"/>
                <a:gd name="connsiteX3" fmla="*/ 13936882 w 14142851"/>
                <a:gd name="connsiteY3" fmla="*/ 2314562 h 5378453"/>
                <a:gd name="connsiteX4" fmla="*/ 4441618 w 14142851"/>
                <a:gd name="connsiteY4" fmla="*/ 5342118 h 5378453"/>
                <a:gd name="connsiteX5" fmla="*/ 53613 w 14142851"/>
                <a:gd name="connsiteY5" fmla="*/ 3741918 h 5378453"/>
                <a:gd name="connsiteX0" fmla="*/ 49412 w 14439733"/>
                <a:gd name="connsiteY0" fmla="*/ 2563278 h 5268573"/>
                <a:gd name="connsiteX1" fmla="*/ 7470549 w 14439733"/>
                <a:gd name="connsiteY1" fmla="*/ 93282 h 5268573"/>
                <a:gd name="connsiteX2" fmla="*/ 12226544 w 14439733"/>
                <a:gd name="connsiteY2" fmla="*/ 684297 h 5268573"/>
                <a:gd name="connsiteX3" fmla="*/ 14233764 w 14439733"/>
                <a:gd name="connsiteY3" fmla="*/ 2239892 h 5268573"/>
                <a:gd name="connsiteX4" fmla="*/ 4738500 w 14439733"/>
                <a:gd name="connsiteY4" fmla="*/ 5267448 h 5268573"/>
                <a:gd name="connsiteX5" fmla="*/ 49412 w 14439733"/>
                <a:gd name="connsiteY5" fmla="*/ 2563278 h 5268573"/>
                <a:gd name="connsiteX0" fmla="*/ 48591 w 14137567"/>
                <a:gd name="connsiteY0" fmla="*/ 2563278 h 5279198"/>
                <a:gd name="connsiteX1" fmla="*/ 7469728 w 14137567"/>
                <a:gd name="connsiteY1" fmla="*/ 93282 h 5279198"/>
                <a:gd name="connsiteX2" fmla="*/ 12225723 w 14137567"/>
                <a:gd name="connsiteY2" fmla="*/ 684297 h 5279198"/>
                <a:gd name="connsiteX3" fmla="*/ 13898407 w 14137567"/>
                <a:gd name="connsiteY3" fmla="*/ 3466527 h 5279198"/>
                <a:gd name="connsiteX4" fmla="*/ 4737679 w 14137567"/>
                <a:gd name="connsiteY4" fmla="*/ 5267448 h 5279198"/>
                <a:gd name="connsiteX5" fmla="*/ 48591 w 14137567"/>
                <a:gd name="connsiteY5" fmla="*/ 2563278 h 5279198"/>
                <a:gd name="connsiteX0" fmla="*/ 47458 w 13725908"/>
                <a:gd name="connsiteY0" fmla="*/ 2563278 h 5352790"/>
                <a:gd name="connsiteX1" fmla="*/ 7468595 w 13725908"/>
                <a:gd name="connsiteY1" fmla="*/ 93282 h 5352790"/>
                <a:gd name="connsiteX2" fmla="*/ 12224590 w 13725908"/>
                <a:gd name="connsiteY2" fmla="*/ 684297 h 5352790"/>
                <a:gd name="connsiteX3" fmla="*/ 13417772 w 13725908"/>
                <a:gd name="connsiteY3" fmla="*/ 4392078 h 5352790"/>
                <a:gd name="connsiteX4" fmla="*/ 4736546 w 13725908"/>
                <a:gd name="connsiteY4" fmla="*/ 5267448 h 5352790"/>
                <a:gd name="connsiteX5" fmla="*/ 47458 w 13725908"/>
                <a:gd name="connsiteY5" fmla="*/ 2563278 h 535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25908" h="5352790">
                  <a:moveTo>
                    <a:pt x="47458" y="2563278"/>
                  </a:moveTo>
                  <a:cubicBezTo>
                    <a:pt x="502800" y="1700917"/>
                    <a:pt x="5439073" y="406445"/>
                    <a:pt x="7468595" y="93282"/>
                  </a:cubicBezTo>
                  <a:cubicBezTo>
                    <a:pt x="9498117" y="-219881"/>
                    <a:pt x="11097388" y="326529"/>
                    <a:pt x="12224590" y="684297"/>
                  </a:cubicBezTo>
                  <a:cubicBezTo>
                    <a:pt x="13351792" y="1042065"/>
                    <a:pt x="14210438" y="3775044"/>
                    <a:pt x="13417772" y="4392078"/>
                  </a:cubicBezTo>
                  <a:cubicBezTo>
                    <a:pt x="12625106" y="5009112"/>
                    <a:pt x="6964932" y="5572248"/>
                    <a:pt x="4736546" y="5267448"/>
                  </a:cubicBezTo>
                  <a:cubicBezTo>
                    <a:pt x="2508160" y="4962648"/>
                    <a:pt x="-407884" y="3425639"/>
                    <a:pt x="47458" y="2563278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D5E8FB-4ECB-0FE5-50F2-F9573239F5DA}"/>
                </a:ext>
              </a:extLst>
            </p:cNvPr>
            <p:cNvSpPr txBox="1"/>
            <p:nvPr/>
          </p:nvSpPr>
          <p:spPr>
            <a:xfrm>
              <a:off x="1583737" y="2921621"/>
              <a:ext cx="891301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600" b="1">
                  <a:solidFill>
                    <a:schemeClr val="bg1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아직도 숨어있나</a:t>
              </a:r>
              <a:endParaRPr lang="ko-KR" altLang="en-US" sz="9600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endParaRPr>
            </a:p>
          </p:txBody>
        </p:sp>
        <p:pic>
          <p:nvPicPr>
            <p:cNvPr id="15" name="그래픽 14" descr="가로줄로 채워진 원">
              <a:extLst>
                <a:ext uri="{FF2B5EF4-FFF2-40B4-BE49-F238E27FC236}">
                  <a16:creationId xmlns:a16="http://schemas.microsoft.com/office/drawing/2014/main" id="{4ACDD8B4-2ABA-CBFD-B8B9-F72065E54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12593" y="1761893"/>
              <a:ext cx="2202381" cy="2202381"/>
            </a:xfrm>
            <a:prstGeom prst="rect">
              <a:avLst/>
            </a:prstGeom>
          </p:spPr>
        </p:pic>
        <p:pic>
          <p:nvPicPr>
            <p:cNvPr id="16" name="그래픽 15" descr="가로줄로 채워진 원">
              <a:extLst>
                <a:ext uri="{FF2B5EF4-FFF2-40B4-BE49-F238E27FC236}">
                  <a16:creationId xmlns:a16="http://schemas.microsoft.com/office/drawing/2014/main" id="{2AFC23EE-49E4-D3E0-AC7B-3DADBE00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9241874" y="3695300"/>
              <a:ext cx="2560534" cy="2560534"/>
            </a:xfrm>
            <a:prstGeom prst="rect">
              <a:avLst/>
            </a:prstGeom>
          </p:spPr>
        </p:pic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E728352-64C4-EA6C-25AD-65AC25FFE18B}"/>
              </a:ext>
            </a:extLst>
          </p:cNvPr>
          <p:cNvCxnSpPr>
            <a:cxnSpLocks/>
          </p:cNvCxnSpPr>
          <p:nvPr/>
        </p:nvCxnSpPr>
        <p:spPr>
          <a:xfrm>
            <a:off x="334536" y="345687"/>
            <a:ext cx="225254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3EF0C5F-A466-A7E1-87E4-1DB43FA3990D}"/>
              </a:ext>
            </a:extLst>
          </p:cNvPr>
          <p:cNvSpPr txBox="1"/>
          <p:nvPr/>
        </p:nvSpPr>
        <p:spPr>
          <a:xfrm>
            <a:off x="312234" y="430880"/>
            <a:ext cx="1776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팀</a:t>
            </a:r>
            <a:r>
              <a:rPr lang="ko-KR" altLang="en-US" sz="2000" b="1" dirty="0">
                <a:solidFill>
                  <a:schemeClr val="bg1"/>
                </a:solidFill>
                <a:ea typeface="휴먼매직체" panose="02030504000101010101" pitchFamily="18" charset="-127"/>
              </a:rPr>
              <a:t>  </a:t>
            </a:r>
            <a:r>
              <a:rPr lang="en-US" altLang="ko-KR" sz="2000" b="1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UNICODE</a:t>
            </a:r>
            <a:endParaRPr lang="ko-KR" altLang="en-US" sz="2000" b="1" dirty="0">
              <a:solidFill>
                <a:schemeClr val="bg1"/>
              </a:solidFill>
              <a:latin typeface="Adobe Fan Heiti Std B" panose="020B07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5E8FB-4ECB-0FE5-50F2-F9573239F5DA}"/>
              </a:ext>
            </a:extLst>
          </p:cNvPr>
          <p:cNvSpPr txBox="1"/>
          <p:nvPr/>
        </p:nvSpPr>
        <p:spPr>
          <a:xfrm>
            <a:off x="4222757" y="4442874"/>
            <a:ext cx="3743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전문가 매칭 서비스 플랫폼</a:t>
            </a:r>
          </a:p>
        </p:txBody>
      </p:sp>
    </p:spTree>
    <p:extLst>
      <p:ext uri="{BB962C8B-B14F-4D97-AF65-F5344CB8AC3E}">
        <p14:creationId xmlns:p14="http://schemas.microsoft.com/office/powerpoint/2010/main" val="30109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벽, 욕실, 바둑판식이(가) 표시된 사진&#10;&#10;자동 생성된 설명">
            <a:extLst>
              <a:ext uri="{FF2B5EF4-FFF2-40B4-BE49-F238E27FC236}">
                <a16:creationId xmlns:a16="http://schemas.microsoft.com/office/drawing/2014/main" id="{FCF8EEB9-6C36-D678-969B-95008B5C24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래픽 3" descr="가로줄로 채워진 원">
            <a:extLst>
              <a:ext uri="{FF2B5EF4-FFF2-40B4-BE49-F238E27FC236}">
                <a16:creationId xmlns:a16="http://schemas.microsoft.com/office/drawing/2014/main" id="{8D48E086-7ACE-7E17-8A3D-0D67B96B8D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3315" y="724830"/>
            <a:ext cx="2202381" cy="2202381"/>
          </a:xfrm>
          <a:prstGeom prst="rect">
            <a:avLst/>
          </a:prstGeom>
        </p:spPr>
      </p:pic>
      <p:pic>
        <p:nvPicPr>
          <p:cNvPr id="5" name="그래픽 4" descr="가로줄로 채워진 원">
            <a:extLst>
              <a:ext uri="{FF2B5EF4-FFF2-40B4-BE49-F238E27FC236}">
                <a16:creationId xmlns:a16="http://schemas.microsoft.com/office/drawing/2014/main" id="{1B34D3BC-DC04-6CA2-035E-D48BBB2CC56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442596" y="3969856"/>
            <a:ext cx="2560534" cy="256053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12D8A24-FCC6-A2C8-35F8-5BC534D3372F}"/>
              </a:ext>
            </a:extLst>
          </p:cNvPr>
          <p:cNvGrpSpPr/>
          <p:nvPr/>
        </p:nvGrpSpPr>
        <p:grpSpPr>
          <a:xfrm>
            <a:off x="2699573" y="2188553"/>
            <a:ext cx="2816797" cy="1053574"/>
            <a:chOff x="3803546" y="2667813"/>
            <a:chExt cx="2816797" cy="105357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AF2223-683C-C944-F8CA-68539AE3FA54}"/>
                </a:ext>
              </a:extLst>
            </p:cNvPr>
            <p:cNvSpPr txBox="1"/>
            <p:nvPr/>
          </p:nvSpPr>
          <p:spPr>
            <a:xfrm>
              <a:off x="3803546" y="3136612"/>
              <a:ext cx="28167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주요 기능 </a:t>
              </a:r>
              <a:r>
                <a:rPr lang="ko-KR" altLang="en-US" sz="3200" b="1" dirty="0" smtClean="0">
                  <a:solidFill>
                    <a:schemeClr val="bg1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소개</a:t>
              </a:r>
              <a:endParaRPr lang="ko-KR" altLang="en-US" sz="3200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6C7412-49A8-C898-54B1-A13FDFB7C4C6}"/>
                </a:ext>
              </a:extLst>
            </p:cNvPr>
            <p:cNvSpPr txBox="1"/>
            <p:nvPr/>
          </p:nvSpPr>
          <p:spPr>
            <a:xfrm>
              <a:off x="3803546" y="2667813"/>
              <a:ext cx="869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Part 3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88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28866" y="189342"/>
            <a:ext cx="1426994" cy="493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메인페이지</a:t>
            </a:r>
            <a:endParaRPr lang="ko-KR" altLang="en-US" sz="2000" b="1" dirty="0">
              <a:solidFill>
                <a:schemeClr val="accent1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343235" y="175075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2B42DA-BAA9-86A5-73FB-72A80E352530}"/>
              </a:ext>
            </a:extLst>
          </p:cNvPr>
          <p:cNvSpPr/>
          <p:nvPr/>
        </p:nvSpPr>
        <p:spPr>
          <a:xfrm>
            <a:off x="3099627" y="340115"/>
            <a:ext cx="5965716" cy="635163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93" y="515334"/>
            <a:ext cx="4828183" cy="600119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7540156" y="682362"/>
            <a:ext cx="373559" cy="174725"/>
          </a:xfrm>
          <a:prstGeom prst="roundRect">
            <a:avLst/>
          </a:prstGeom>
          <a:noFill/>
          <a:ln w="12700">
            <a:solidFill>
              <a:srgbClr val="01718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166597" y="682362"/>
            <a:ext cx="373559" cy="174725"/>
          </a:xfrm>
          <a:prstGeom prst="roundRect">
            <a:avLst/>
          </a:prstGeom>
          <a:noFill/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10" idx="2"/>
          </p:cNvCxnSpPr>
          <p:nvPr/>
        </p:nvCxnSpPr>
        <p:spPr>
          <a:xfrm rot="16200000" flipH="1">
            <a:off x="8012214" y="198250"/>
            <a:ext cx="913524" cy="2231198"/>
          </a:xfrm>
          <a:prstGeom prst="bentConnector2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4" idx="3"/>
          </p:cNvCxnSpPr>
          <p:nvPr/>
        </p:nvCxnSpPr>
        <p:spPr>
          <a:xfrm flipV="1">
            <a:off x="7913715" y="769724"/>
            <a:ext cx="1670860" cy="1"/>
          </a:xfrm>
          <a:prstGeom prst="line">
            <a:avLst/>
          </a:prstGeom>
          <a:ln w="12700">
            <a:solidFill>
              <a:srgbClr val="01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651076" y="1585945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7030A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회원</a:t>
            </a:r>
            <a:r>
              <a:rPr lang="en-US" altLang="ko-KR" sz="1400" b="1" dirty="0">
                <a:solidFill>
                  <a:srgbClr val="7030A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(</a:t>
            </a:r>
            <a:r>
              <a:rPr lang="ko-KR" altLang="en-US" sz="1400" b="1" dirty="0">
                <a:solidFill>
                  <a:srgbClr val="7030A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고객</a:t>
            </a:r>
            <a:r>
              <a:rPr lang="en-US" altLang="ko-KR" sz="1400" b="1" dirty="0">
                <a:solidFill>
                  <a:srgbClr val="7030A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) </a:t>
            </a:r>
            <a:r>
              <a:rPr lang="ko-KR" altLang="en-US" sz="1400" b="1" dirty="0">
                <a:solidFill>
                  <a:srgbClr val="7030A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가입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51076" y="640077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17188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회원</a:t>
            </a:r>
            <a:r>
              <a:rPr lang="en-US" altLang="ko-KR" sz="1400" b="1" dirty="0">
                <a:solidFill>
                  <a:srgbClr val="017188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(</a:t>
            </a:r>
            <a:r>
              <a:rPr lang="ko-KR" altLang="en-US" sz="1400" b="1" dirty="0">
                <a:solidFill>
                  <a:srgbClr val="017188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일류</a:t>
            </a:r>
            <a:r>
              <a:rPr lang="en-US" altLang="ko-KR" sz="1400" b="1" dirty="0">
                <a:solidFill>
                  <a:srgbClr val="017188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) </a:t>
            </a:r>
            <a:r>
              <a:rPr lang="ko-KR" altLang="en-US" sz="1400" b="1" dirty="0">
                <a:solidFill>
                  <a:srgbClr val="017188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가입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018844" y="2921256"/>
            <a:ext cx="4252320" cy="387209"/>
          </a:xfrm>
          <a:prstGeom prst="roundRect">
            <a:avLst/>
          </a:prstGeom>
          <a:noFill/>
          <a:ln w="12700">
            <a:solidFill>
              <a:srgbClr val="C092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>
            <a:stCxn id="18" idx="1"/>
          </p:cNvCxnSpPr>
          <p:nvPr/>
        </p:nvCxnSpPr>
        <p:spPr>
          <a:xfrm flipH="1" flipV="1">
            <a:off x="2593571" y="3108960"/>
            <a:ext cx="1425273" cy="5901"/>
          </a:xfrm>
          <a:prstGeom prst="line">
            <a:avLst/>
          </a:prstGeom>
          <a:ln w="12700">
            <a:solidFill>
              <a:srgbClr val="C0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80488" y="2929569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920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서비스 카테고리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18844" y="3625932"/>
            <a:ext cx="4252320" cy="1868781"/>
          </a:xfrm>
          <a:prstGeom prst="roundRect">
            <a:avLst>
              <a:gd name="adj" fmla="val 5547"/>
            </a:avLst>
          </a:prstGeom>
          <a:noFill/>
          <a:ln w="12700">
            <a:solidFill>
              <a:srgbClr val="343C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8271164" y="4539456"/>
            <a:ext cx="1313411" cy="0"/>
          </a:xfrm>
          <a:prstGeom prst="line">
            <a:avLst/>
          </a:prstGeom>
          <a:ln w="12700">
            <a:solidFill>
              <a:srgbClr val="343C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651076" y="4385567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343C49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커뮤니티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41652" y="682362"/>
            <a:ext cx="373559" cy="174725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/>
          <p:nvPr/>
        </p:nvCxnSpPr>
        <p:spPr>
          <a:xfrm rot="10800000" flipV="1">
            <a:off x="2513895" y="857087"/>
            <a:ext cx="2414537" cy="870854"/>
          </a:xfrm>
          <a:prstGeom prst="bentConnector3">
            <a:avLst>
              <a:gd name="adj1" fmla="val -265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590657" y="1569319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5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일류찾기</a:t>
            </a:r>
          </a:p>
        </p:txBody>
      </p:sp>
    </p:spTree>
    <p:extLst>
      <p:ext uri="{BB962C8B-B14F-4D97-AF65-F5344CB8AC3E}">
        <p14:creationId xmlns:p14="http://schemas.microsoft.com/office/powerpoint/2010/main" val="51155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10793094" y="5364795"/>
            <a:ext cx="1135380" cy="1015663"/>
            <a:chOff x="8694421" y="4990283"/>
            <a:chExt cx="1135380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694421" y="4990283"/>
              <a:ext cx="11353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dirty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숨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 flipV="1">
              <a:off x="8724900" y="5076306"/>
              <a:ext cx="0" cy="50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732520" y="5083926"/>
              <a:ext cx="8686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9601200" y="5083926"/>
              <a:ext cx="0" cy="914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9166860" y="5998326"/>
              <a:ext cx="43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A6BC0B7-016F-F1DB-6E5A-F5DA20FC4E8A}"/>
              </a:ext>
            </a:extLst>
          </p:cNvPr>
          <p:cNvSpPr txBox="1"/>
          <p:nvPr/>
        </p:nvSpPr>
        <p:spPr>
          <a:xfrm>
            <a:off x="7363680" y="1175944"/>
            <a:ext cx="430761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관리자 페이지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회원</a:t>
            </a:r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, 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일류 로그인</a:t>
            </a:r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/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회원가입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전체적인 일류 검색 기능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일류 매칭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6BC0B7-016F-F1DB-6E5A-F5DA20FC4E8A}"/>
              </a:ext>
            </a:extLst>
          </p:cNvPr>
          <p:cNvSpPr txBox="1"/>
          <p:nvPr/>
        </p:nvSpPr>
        <p:spPr>
          <a:xfrm>
            <a:off x="658735" y="3048663"/>
            <a:ext cx="2138440" cy="10279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 err="1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김하경</a:t>
            </a:r>
            <a:endParaRPr lang="ko-KR" altLang="en-US" sz="4800" dirty="0">
              <a:latin typeface="돋움" panose="020B0600000101010101" pitchFamily="50" charset="-127"/>
              <a:ea typeface="돋움" panose="020B0600000101010101" pitchFamily="50" charset="-127"/>
              <a:cs typeface="함초롬돋움" panose="020B0604000101010101" pitchFamily="34" charset="-128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61" y="580227"/>
            <a:ext cx="1712988" cy="2139224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0" y="49276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068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25513"/>
            <a:ext cx="930063" cy="493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로그인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13767" y="17507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C6511E-91FE-D682-647D-557C69C7C25F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3522C6-5207-AB39-FBBD-637D55BBAB9E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2BCF4C-ED1A-B7B0-A4D6-A762DCACAB40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B3ECD5-705F-7E41-D158-81ED25F192B6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F0E05-1B44-40B8-6058-8139C61C1591}"/>
              </a:ext>
            </a:extLst>
          </p:cNvPr>
          <p:cNvSpPr txBox="1"/>
          <p:nvPr/>
        </p:nvSpPr>
        <p:spPr>
          <a:xfrm>
            <a:off x="2586268" y="4830954"/>
            <a:ext cx="1326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회원 가입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51D303-ADCE-1B7F-3880-B21548F0D954}"/>
              </a:ext>
            </a:extLst>
          </p:cNvPr>
          <p:cNvSpPr txBox="1"/>
          <p:nvPr/>
        </p:nvSpPr>
        <p:spPr>
          <a:xfrm>
            <a:off x="8052675" y="4830953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일류 회원가입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D047E-1061-5FD3-12F9-1D2A82F1D472}"/>
              </a:ext>
            </a:extLst>
          </p:cNvPr>
          <p:cNvSpPr txBox="1"/>
          <p:nvPr/>
        </p:nvSpPr>
        <p:spPr>
          <a:xfrm>
            <a:off x="1159727" y="518533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가입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30" y="2117028"/>
            <a:ext cx="4880670" cy="23550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026987-8464-6100-761A-F2659996E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85255" y="2117028"/>
            <a:ext cx="4132117" cy="240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8719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8BEA05-8E9B-EEC3-D53C-0E34ABF90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5475D141-6FAE-D4DE-6620-6CB1DB09D553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11548-3736-D2EA-D988-B89570F77F8F}"/>
              </a:ext>
            </a:extLst>
          </p:cNvPr>
          <p:cNvSpPr txBox="1"/>
          <p:nvPr/>
        </p:nvSpPr>
        <p:spPr>
          <a:xfrm>
            <a:off x="1159727" y="25513"/>
            <a:ext cx="2249334" cy="493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관리자 포트폴리오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8A3292-DDA7-EF67-3221-94A203BEF305}"/>
              </a:ext>
            </a:extLst>
          </p:cNvPr>
          <p:cNvSpPr txBox="1"/>
          <p:nvPr/>
        </p:nvSpPr>
        <p:spPr>
          <a:xfrm>
            <a:off x="413767" y="17507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753B77-89B0-FC7F-2EB2-11281B94D3C4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027649-E167-C7EB-B338-D6E9A1E4960A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2EE3AC-FADC-0C76-B40C-6B1D20E07C56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9CE13-ABBD-BACC-BF67-4236B1208749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1B4264-78F6-B346-2C55-35F6B5CA65FB}"/>
              </a:ext>
            </a:extLst>
          </p:cNvPr>
          <p:cNvSpPr txBox="1"/>
          <p:nvPr/>
        </p:nvSpPr>
        <p:spPr>
          <a:xfrm>
            <a:off x="7552538" y="4830953"/>
            <a:ext cx="2797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일류  프로필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검수 요청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)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662973D-277E-876C-BA22-1CD12971D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72" r="28692"/>
          <a:stretch/>
        </p:blipFill>
        <p:spPr>
          <a:xfrm>
            <a:off x="6845255" y="2117028"/>
            <a:ext cx="4212117" cy="240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99E7B1-E55A-6E60-6E2B-E3429E2D6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89" y="2117028"/>
            <a:ext cx="4368594" cy="2400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15A82A-F49C-2C7D-FB1C-9D6E0744E106}"/>
              </a:ext>
            </a:extLst>
          </p:cNvPr>
          <p:cNvSpPr txBox="1"/>
          <p:nvPr/>
        </p:nvSpPr>
        <p:spPr>
          <a:xfrm>
            <a:off x="1804005" y="4830954"/>
            <a:ext cx="2890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관리자 포트폴리오 검수</a:t>
            </a:r>
          </a:p>
        </p:txBody>
      </p:sp>
    </p:spTree>
    <p:extLst>
      <p:ext uri="{BB962C8B-B14F-4D97-AF65-F5344CB8AC3E}">
        <p14:creationId xmlns:p14="http://schemas.microsoft.com/office/powerpoint/2010/main" val="3862516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DA3F76F-9DCA-B3AF-DD86-78EE9E037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AA4857B-68C7-30A2-9A4A-B117AC1B642F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17251-3E2D-A621-2A40-A786D71E79B3}"/>
              </a:ext>
            </a:extLst>
          </p:cNvPr>
          <p:cNvSpPr txBox="1"/>
          <p:nvPr/>
        </p:nvSpPr>
        <p:spPr>
          <a:xfrm>
            <a:off x="1159727" y="25513"/>
            <a:ext cx="24032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견적서 작성 및 매칭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FFEF0-BC6B-ED33-2B1A-357BED3CD623}"/>
              </a:ext>
            </a:extLst>
          </p:cNvPr>
          <p:cNvSpPr txBox="1"/>
          <p:nvPr/>
        </p:nvSpPr>
        <p:spPr>
          <a:xfrm>
            <a:off x="413767" y="17507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A5FE3B-64EB-63F0-8425-DFDD3C4AA004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C2F337-2669-D243-6320-DB63829AEFB2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348F2A-9B49-B87E-0A65-9E41D3D9368A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A03362-6090-D671-EA0B-C8A53E8D3DFE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3FEA75-D4A4-0040-508C-C7A429D75712}"/>
              </a:ext>
            </a:extLst>
          </p:cNvPr>
          <p:cNvSpPr txBox="1"/>
          <p:nvPr/>
        </p:nvSpPr>
        <p:spPr>
          <a:xfrm>
            <a:off x="2063697" y="4830954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견적서 작성 페이지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66F808-A1FB-6397-316F-1AB820BC7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27" y="2117028"/>
            <a:ext cx="4203456" cy="240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92F705C-F33A-C044-7050-F6CBA0A04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441" y="2130820"/>
            <a:ext cx="4042193" cy="23865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A594A6-E5EB-9896-C471-72BF0877B077}"/>
              </a:ext>
            </a:extLst>
          </p:cNvPr>
          <p:cNvSpPr txBox="1"/>
          <p:nvPr/>
        </p:nvSpPr>
        <p:spPr>
          <a:xfrm>
            <a:off x="7886986" y="4818842"/>
            <a:ext cx="2111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일류 찾기 페이지</a:t>
            </a:r>
          </a:p>
        </p:txBody>
      </p:sp>
    </p:spTree>
    <p:extLst>
      <p:ext uri="{BB962C8B-B14F-4D97-AF65-F5344CB8AC3E}">
        <p14:creationId xmlns:p14="http://schemas.microsoft.com/office/powerpoint/2010/main" val="556421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10793094" y="5359696"/>
            <a:ext cx="1135380" cy="1015663"/>
            <a:chOff x="8694421" y="4990283"/>
            <a:chExt cx="1135380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694421" y="4990283"/>
              <a:ext cx="11353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dirty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숨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 flipV="1">
              <a:off x="8724900" y="5076306"/>
              <a:ext cx="0" cy="50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732520" y="5083926"/>
              <a:ext cx="8686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9601200" y="5083926"/>
              <a:ext cx="0" cy="914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9166860" y="5998326"/>
              <a:ext cx="43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A6BC0B7-016F-F1DB-6E5A-F5DA20FC4E8A}"/>
              </a:ext>
            </a:extLst>
          </p:cNvPr>
          <p:cNvSpPr txBox="1"/>
          <p:nvPr/>
        </p:nvSpPr>
        <p:spPr>
          <a:xfrm>
            <a:off x="7363680" y="1496031"/>
            <a:ext cx="4307619" cy="16681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일류 프로필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공통 </a:t>
            </a:r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MY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프로필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관리자 카테고리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6BC0B7-016F-F1DB-6E5A-F5DA20FC4E8A}"/>
              </a:ext>
            </a:extLst>
          </p:cNvPr>
          <p:cNvSpPr txBox="1"/>
          <p:nvPr/>
        </p:nvSpPr>
        <p:spPr>
          <a:xfrm>
            <a:off x="658735" y="3048663"/>
            <a:ext cx="2138440" cy="10279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 err="1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한유정</a:t>
            </a:r>
            <a:endParaRPr lang="ko-KR" altLang="en-US" sz="4800" dirty="0">
              <a:latin typeface="돋움" panose="020B0600000101010101" pitchFamily="50" charset="-127"/>
              <a:ea typeface="돋움" panose="020B0600000101010101" pitchFamily="50" charset="-127"/>
              <a:cs typeface="함초롬돋움" panose="020B0604000101010101" pitchFamily="34" charset="-128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0" y="49276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61" y="603204"/>
            <a:ext cx="1712988" cy="213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74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3603D46-AABD-2B17-F5E5-D966BEE20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D312764-B97F-0805-C590-0CAF8D825439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996C3-F67D-0E62-5F44-79E14A00C393}"/>
              </a:ext>
            </a:extLst>
          </p:cNvPr>
          <p:cNvSpPr txBox="1"/>
          <p:nvPr/>
        </p:nvSpPr>
        <p:spPr>
          <a:xfrm>
            <a:off x="1159727" y="25513"/>
            <a:ext cx="1503938" cy="493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일류 프로필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F9B13-321A-8DC0-0C68-1C368E9734BF}"/>
              </a:ext>
            </a:extLst>
          </p:cNvPr>
          <p:cNvSpPr txBox="1"/>
          <p:nvPr/>
        </p:nvSpPr>
        <p:spPr>
          <a:xfrm>
            <a:off x="413767" y="17507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217C9F-FC5B-4FBC-8754-645FC7407581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53A04C-33F9-F4C8-746B-B478E61248B2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EBE5DD-BB5C-CB17-75DB-EC892A5D4CD0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518802-6266-5E0D-8943-CC4674077075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81C8A23-94FA-DEAC-DA26-F2ACCBBDC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118" y="2127206"/>
            <a:ext cx="4022392" cy="23901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D0FC2E6-9820-3BBD-1AAF-82572FC6560F}"/>
              </a:ext>
            </a:extLst>
          </p:cNvPr>
          <p:cNvSpPr txBox="1"/>
          <p:nvPr/>
        </p:nvSpPr>
        <p:spPr>
          <a:xfrm>
            <a:off x="7976534" y="4830953"/>
            <a:ext cx="1949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공통 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MY 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페이지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149AD0-D473-B5C9-1C0E-73BAA9BFFC6A}"/>
              </a:ext>
            </a:extLst>
          </p:cNvPr>
          <p:cNvSpPr txBox="1"/>
          <p:nvPr/>
        </p:nvSpPr>
        <p:spPr>
          <a:xfrm>
            <a:off x="1933852" y="4830954"/>
            <a:ext cx="2630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관리자 카테고리 추가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55000B4-104F-7CDE-3A7E-A9A4FF99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878" y="2117027"/>
            <a:ext cx="4386215" cy="23901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880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71BBCF3-96D2-D0F4-ACFB-DC77EB68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E604859B-6537-E0D0-B9A7-EDBC871DB911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F8763E-5004-8700-0BEC-19EDAE06A238}"/>
              </a:ext>
            </a:extLst>
          </p:cNvPr>
          <p:cNvSpPr txBox="1"/>
          <p:nvPr/>
        </p:nvSpPr>
        <p:spPr>
          <a:xfrm>
            <a:off x="1159727" y="25513"/>
            <a:ext cx="1503938" cy="493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일류 프로필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35C37-E6D2-2695-D25C-25B33EF30BE5}"/>
              </a:ext>
            </a:extLst>
          </p:cNvPr>
          <p:cNvSpPr txBox="1"/>
          <p:nvPr/>
        </p:nvSpPr>
        <p:spPr>
          <a:xfrm>
            <a:off x="413767" y="17507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38A721-D569-E391-9A25-EC485EFBF338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7BDE5C-A65B-4C27-7551-59DAFB05FE36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5089BC-20BA-084C-E75C-94CBC3D92387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41EA06-6F58-6DD9-9A39-268F06EDF4C4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245E3-B30D-BF1B-1DF8-D52403A25661}"/>
              </a:ext>
            </a:extLst>
          </p:cNvPr>
          <p:cNvSpPr txBox="1"/>
          <p:nvPr/>
        </p:nvSpPr>
        <p:spPr>
          <a:xfrm>
            <a:off x="2135826" y="4830954"/>
            <a:ext cx="2226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일류 프로필</a:t>
            </a:r>
            <a:r>
              <a:rPr lang="en-US" altLang="ko-KR" sz="2400" spc="-3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(</a:t>
            </a:r>
            <a:r>
              <a:rPr lang="ko-KR" altLang="en-US" sz="2400" spc="-3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경력</a:t>
            </a:r>
            <a:r>
              <a:rPr lang="en-US" altLang="ko-KR" sz="2400" spc="-3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)</a:t>
            </a:r>
            <a:endParaRPr lang="ko-KR" altLang="en-US" sz="2400" spc="-300" dirty="0">
              <a:solidFill>
                <a:schemeClr val="bg1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EFA1B-A4E1-2D9C-49A3-E6BD9AF5A3FE}"/>
              </a:ext>
            </a:extLst>
          </p:cNvPr>
          <p:cNvSpPr txBox="1"/>
          <p:nvPr/>
        </p:nvSpPr>
        <p:spPr>
          <a:xfrm>
            <a:off x="7865124" y="4830953"/>
            <a:ext cx="2172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일류 프로필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학력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)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E101C3-0C04-DE79-8585-B6DAC92F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97" y="2127392"/>
            <a:ext cx="4545536" cy="2389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C9DB10-3CC3-0769-6CF9-CE3F5AF7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64" y="2127392"/>
            <a:ext cx="4610100" cy="24003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9001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10781272" y="5355270"/>
            <a:ext cx="1135380" cy="1015663"/>
            <a:chOff x="8694421" y="4990283"/>
            <a:chExt cx="1135380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694421" y="4990283"/>
              <a:ext cx="11353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dirty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숨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 flipV="1">
              <a:off x="8724900" y="5076306"/>
              <a:ext cx="0" cy="50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732520" y="5083926"/>
              <a:ext cx="8686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9601200" y="5083926"/>
              <a:ext cx="0" cy="914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9166860" y="5998326"/>
              <a:ext cx="43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A6BC0B7-016F-F1DB-6E5A-F5DA20FC4E8A}"/>
              </a:ext>
            </a:extLst>
          </p:cNvPr>
          <p:cNvSpPr txBox="1"/>
          <p:nvPr/>
        </p:nvSpPr>
        <p:spPr>
          <a:xfrm>
            <a:off x="7363680" y="1175944"/>
            <a:ext cx="430761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커뮤니티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err="1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게시글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 신고</a:t>
            </a:r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/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관리 기능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리뷰 작성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일류 프로필 페이지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6BC0B7-016F-F1DB-6E5A-F5DA20FC4E8A}"/>
              </a:ext>
            </a:extLst>
          </p:cNvPr>
          <p:cNvSpPr txBox="1"/>
          <p:nvPr/>
        </p:nvSpPr>
        <p:spPr>
          <a:xfrm>
            <a:off x="658735" y="3048663"/>
            <a:ext cx="2138440" cy="10279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지은영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0" y="49276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61" y="495300"/>
            <a:ext cx="1712988" cy="222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93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1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파란색이(가) 표시된 사진&#10;&#10;자동 생성된 설명">
            <a:extLst>
              <a:ext uri="{FF2B5EF4-FFF2-40B4-BE49-F238E27FC236}">
                <a16:creationId xmlns:a16="http://schemas.microsoft.com/office/drawing/2014/main" id="{91E1A21F-F31B-4B33-A6E3-F3C2EB4E2D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9E9CA44-7137-4F4B-298F-A96DC36AEB02}"/>
              </a:ext>
            </a:extLst>
          </p:cNvPr>
          <p:cNvCxnSpPr>
            <a:cxnSpLocks/>
          </p:cNvCxnSpPr>
          <p:nvPr/>
        </p:nvCxnSpPr>
        <p:spPr>
          <a:xfrm>
            <a:off x="970156" y="1293541"/>
            <a:ext cx="512584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FB5E41-E1F8-83F1-11C0-E8DBC40184CC}"/>
              </a:ext>
            </a:extLst>
          </p:cNvPr>
          <p:cNvSpPr txBox="1"/>
          <p:nvPr/>
        </p:nvSpPr>
        <p:spPr>
          <a:xfrm>
            <a:off x="970156" y="634505"/>
            <a:ext cx="103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16D26-4909-CDA9-96C6-7A230DCEE617}"/>
              </a:ext>
            </a:extLst>
          </p:cNvPr>
          <p:cNvSpPr txBox="1"/>
          <p:nvPr/>
        </p:nvSpPr>
        <p:spPr>
          <a:xfrm>
            <a:off x="1680117" y="753825"/>
            <a:ext cx="2523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table of contents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7FFD3C-8111-884F-54EE-C41465E2B148}"/>
              </a:ext>
            </a:extLst>
          </p:cNvPr>
          <p:cNvSpPr txBox="1"/>
          <p:nvPr/>
        </p:nvSpPr>
        <p:spPr>
          <a:xfrm>
            <a:off x="2416418" y="2140633"/>
            <a:ext cx="2523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팀원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4978B-DB62-97C0-EFEF-AB601ED7FCDB}"/>
              </a:ext>
            </a:extLst>
          </p:cNvPr>
          <p:cNvSpPr txBox="1"/>
          <p:nvPr/>
        </p:nvSpPr>
        <p:spPr>
          <a:xfrm>
            <a:off x="1680117" y="2094467"/>
            <a:ext cx="29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4F2992-161B-E064-929E-2AA14EE5D2B5}"/>
              </a:ext>
            </a:extLst>
          </p:cNvPr>
          <p:cNvSpPr txBox="1"/>
          <p:nvPr/>
        </p:nvSpPr>
        <p:spPr>
          <a:xfrm>
            <a:off x="2416418" y="3127955"/>
            <a:ext cx="2523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프로젝트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FBED93-DC1E-5B99-4ADF-5DD380FB33AB}"/>
              </a:ext>
            </a:extLst>
          </p:cNvPr>
          <p:cNvSpPr txBox="1"/>
          <p:nvPr/>
        </p:nvSpPr>
        <p:spPr>
          <a:xfrm>
            <a:off x="1680117" y="3081789"/>
            <a:ext cx="29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1CC41A-1BA8-FDB9-6111-E762A3CA9124}"/>
              </a:ext>
            </a:extLst>
          </p:cNvPr>
          <p:cNvSpPr txBox="1"/>
          <p:nvPr/>
        </p:nvSpPr>
        <p:spPr>
          <a:xfrm>
            <a:off x="2416418" y="4115277"/>
            <a:ext cx="357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주요 기능 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소개</a:t>
            </a:r>
            <a:endParaRPr lang="ko-KR" altLang="en-US" b="1" dirty="0">
              <a:solidFill>
                <a:schemeClr val="bg1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4D3582-B8CB-6876-7185-2B7BA6734520}"/>
              </a:ext>
            </a:extLst>
          </p:cNvPr>
          <p:cNvSpPr txBox="1"/>
          <p:nvPr/>
        </p:nvSpPr>
        <p:spPr>
          <a:xfrm>
            <a:off x="1660873" y="4055794"/>
            <a:ext cx="29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1D553C-236F-4C70-5FF1-844C66E94DCA}"/>
              </a:ext>
            </a:extLst>
          </p:cNvPr>
          <p:cNvSpPr txBox="1"/>
          <p:nvPr/>
        </p:nvSpPr>
        <p:spPr>
          <a:xfrm>
            <a:off x="2416417" y="5780049"/>
            <a:ext cx="2523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Q&amp;A</a:t>
            </a:r>
            <a:endParaRPr lang="ko-KR" altLang="en-US" b="1" dirty="0">
              <a:solidFill>
                <a:schemeClr val="bg1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E54ACA-0455-09F1-D2A5-28FDC53E29B3}"/>
              </a:ext>
            </a:extLst>
          </p:cNvPr>
          <p:cNvSpPr txBox="1"/>
          <p:nvPr/>
        </p:nvSpPr>
        <p:spPr>
          <a:xfrm>
            <a:off x="1680117" y="4924580"/>
            <a:ext cx="29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D409D9D-3156-482B-1AD2-D387E9782768}"/>
              </a:ext>
            </a:extLst>
          </p:cNvPr>
          <p:cNvCxnSpPr>
            <a:cxnSpLocks/>
          </p:cNvCxnSpPr>
          <p:nvPr/>
        </p:nvCxnSpPr>
        <p:spPr>
          <a:xfrm>
            <a:off x="970156" y="6319024"/>
            <a:ext cx="512584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E54ACA-0455-09F1-D2A5-28FDC53E29B3}"/>
              </a:ext>
            </a:extLst>
          </p:cNvPr>
          <p:cNvSpPr txBox="1"/>
          <p:nvPr/>
        </p:nvSpPr>
        <p:spPr>
          <a:xfrm>
            <a:off x="1679244" y="5780049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1CC41A-1BA8-FDB9-6111-E762A3CA9124}"/>
              </a:ext>
            </a:extLst>
          </p:cNvPr>
          <p:cNvSpPr txBox="1"/>
          <p:nvPr/>
        </p:nvSpPr>
        <p:spPr>
          <a:xfrm>
            <a:off x="2416417" y="4962368"/>
            <a:ext cx="357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프로젝트 시연</a:t>
            </a:r>
            <a:endParaRPr lang="ko-KR" altLang="en-US" b="1" dirty="0">
              <a:solidFill>
                <a:schemeClr val="bg1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834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7B4D11-05D1-7618-AE83-24E3F017E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50D7B5BB-D6B4-28DD-868E-1E16C2C72F1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F29F5-C184-EC7C-6061-7C206A76DA3F}"/>
              </a:ext>
            </a:extLst>
          </p:cNvPr>
          <p:cNvSpPr txBox="1"/>
          <p:nvPr/>
        </p:nvSpPr>
        <p:spPr>
          <a:xfrm>
            <a:off x="1159727" y="25513"/>
            <a:ext cx="1178528" cy="493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커뮤니티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464E1-D294-FAA5-5571-7FBA64664459}"/>
              </a:ext>
            </a:extLst>
          </p:cNvPr>
          <p:cNvSpPr txBox="1"/>
          <p:nvPr/>
        </p:nvSpPr>
        <p:spPr>
          <a:xfrm>
            <a:off x="413767" y="17507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2C98EE-A428-0494-3535-2BB627F5B43F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E503CD-89B3-FEF4-475C-77AA2A0655EF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A28DA9-796A-D9B5-FB1D-1870C08C1C57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499D05-71CD-029A-C561-59618680D920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7BFDA-D58E-B2C2-CD5F-B4A2E07997B0}"/>
              </a:ext>
            </a:extLst>
          </p:cNvPr>
          <p:cNvSpPr txBox="1"/>
          <p:nvPr/>
        </p:nvSpPr>
        <p:spPr>
          <a:xfrm>
            <a:off x="2637569" y="4830954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커뮤니티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C0F36F-6F9C-6ECD-C0E6-6247E8ECC50B}"/>
              </a:ext>
            </a:extLst>
          </p:cNvPr>
          <p:cNvSpPr txBox="1"/>
          <p:nvPr/>
        </p:nvSpPr>
        <p:spPr>
          <a:xfrm>
            <a:off x="7922834" y="4830953"/>
            <a:ext cx="2056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커뮤니티 </a:t>
            </a:r>
            <a:r>
              <a:rPr lang="ko-KR" altLang="en-US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상세글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pic>
        <p:nvPicPr>
          <p:cNvPr id="4" name="Picture 30">
            <a:extLst>
              <a:ext uri="{FF2B5EF4-FFF2-40B4-BE49-F238E27FC236}">
                <a16:creationId xmlns:a16="http://schemas.microsoft.com/office/drawing/2014/main" id="{96979B3D-9789-3E47-0D0F-AAB4E0E1D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51" y="2117027"/>
            <a:ext cx="4372270" cy="2400300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4" name="Picture 34">
            <a:extLst>
              <a:ext uri="{FF2B5EF4-FFF2-40B4-BE49-F238E27FC236}">
                <a16:creationId xmlns:a16="http://schemas.microsoft.com/office/drawing/2014/main" id="{3F7C2712-FD5B-57C9-ABB4-3BF81C5BA5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948"/>
          <a:stretch>
            <a:fillRect/>
          </a:stretch>
        </p:blipFill>
        <p:spPr>
          <a:xfrm>
            <a:off x="6728021" y="2123061"/>
            <a:ext cx="4446585" cy="2394266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4110726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B0EBAFC-7E30-7E3E-C5AE-3FF338ABB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BDAF246E-A756-4DFA-5C61-B902AC90B891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4B88E-615C-D9D4-2434-10FC0F54023C}"/>
              </a:ext>
            </a:extLst>
          </p:cNvPr>
          <p:cNvSpPr txBox="1"/>
          <p:nvPr/>
        </p:nvSpPr>
        <p:spPr>
          <a:xfrm>
            <a:off x="1159727" y="25513"/>
            <a:ext cx="1178528" cy="493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커뮤니티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F543D-3F77-B569-5F94-122CE0A7C61F}"/>
              </a:ext>
            </a:extLst>
          </p:cNvPr>
          <p:cNvSpPr txBox="1"/>
          <p:nvPr/>
        </p:nvSpPr>
        <p:spPr>
          <a:xfrm>
            <a:off x="413767" y="17507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FE237-7BA8-4ED7-011A-053E17CAD065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B7384-200E-390F-80B7-4B83A691156C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25A21D-11D7-10F0-E1B4-36B3B5797E18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1BE945-A391-FC86-A853-1815E4BFA3B2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97B45-56A6-2B06-E76D-7761E8660269}"/>
              </a:ext>
            </a:extLst>
          </p:cNvPr>
          <p:cNvSpPr txBox="1"/>
          <p:nvPr/>
        </p:nvSpPr>
        <p:spPr>
          <a:xfrm>
            <a:off x="2193539" y="4830954"/>
            <a:ext cx="2111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리뷰 작성 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38A747-E5BE-F8C9-1A2C-0FC4FD2A5615}"/>
              </a:ext>
            </a:extLst>
          </p:cNvPr>
          <p:cNvSpPr txBox="1"/>
          <p:nvPr/>
        </p:nvSpPr>
        <p:spPr>
          <a:xfrm>
            <a:off x="7478805" y="4830953"/>
            <a:ext cx="2945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관리자 게시글 신고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34B503-C36A-A44C-859F-7E0D486FB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55" y="2117027"/>
            <a:ext cx="4322771" cy="24003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6DD2F83-0914-E5F0-8EFD-CBF5B2071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096" y="2117027"/>
            <a:ext cx="4202349" cy="240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2366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10783569" y="5355270"/>
            <a:ext cx="1135380" cy="1015663"/>
            <a:chOff x="8694421" y="4990283"/>
            <a:chExt cx="1135380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694421" y="4990283"/>
              <a:ext cx="11353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dirty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숨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 flipV="1">
              <a:off x="8724900" y="5076306"/>
              <a:ext cx="0" cy="50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732520" y="5083926"/>
              <a:ext cx="8686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9601200" y="5083926"/>
              <a:ext cx="0" cy="914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9166860" y="5998326"/>
              <a:ext cx="43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A6BC0B7-016F-F1DB-6E5A-F5DA20FC4E8A}"/>
              </a:ext>
            </a:extLst>
          </p:cNvPr>
          <p:cNvSpPr txBox="1"/>
          <p:nvPr/>
        </p:nvSpPr>
        <p:spPr>
          <a:xfrm>
            <a:off x="7363680" y="1175944"/>
            <a:ext cx="430761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채팅 페이지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채팅 리스트 페이지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Websocket</a:t>
            </a:r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 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실시간 채팅 기능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실시간 알림 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6BC0B7-016F-F1DB-6E5A-F5DA20FC4E8A}"/>
              </a:ext>
            </a:extLst>
          </p:cNvPr>
          <p:cNvSpPr txBox="1"/>
          <p:nvPr/>
        </p:nvSpPr>
        <p:spPr>
          <a:xfrm>
            <a:off x="658735" y="3048663"/>
            <a:ext cx="2138440" cy="10279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 err="1">
                <a:solidFill>
                  <a:schemeClr val="accent6">
                    <a:lumMod val="7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여의동</a:t>
            </a:r>
            <a:endParaRPr lang="ko-KR" altLang="en-US" sz="4800" dirty="0">
              <a:solidFill>
                <a:schemeClr val="accent6">
                  <a:lumMod val="7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  <a:cs typeface="함초롬돋움" panose="020B0604000101010101" pitchFamily="34" charset="-128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0" y="49276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61" y="523875"/>
            <a:ext cx="1712988" cy="219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00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/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59727" y="140060"/>
            <a:ext cx="165942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>
                <a:solidFill>
                  <a:schemeClr val="accent1">
                    <a:lumMod val="50000"/>
                  </a:schemeClr>
                </a:solidFill>
                <a:latin typeface="함초롬돋움"/>
                <a:ea typeface="함초롬돋움"/>
                <a:cs typeface="함초롬돋움"/>
              </a:rPr>
              <a:t>주요 기능</a:t>
            </a:r>
            <a:endParaRPr lang="ko-KR" altLang="en-US" sz="2000" b="1" spc="600">
              <a:solidFill>
                <a:schemeClr val="accent1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0830" y="175075"/>
            <a:ext cx="82266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9727" y="518533"/>
            <a:ext cx="220925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accent1">
                    <a:lumMod val="75000"/>
                  </a:schemeClr>
                </a:solidFill>
                <a:latin typeface="함초롬돋움"/>
                <a:ea typeface="함초롬돋움"/>
                <a:cs typeface="함초롬돋움"/>
              </a:rPr>
              <a:t>실시간 채팅</a:t>
            </a:r>
            <a:r>
              <a:rPr lang="en-US" altLang="ko-KR" sz="1600" b="1">
                <a:solidFill>
                  <a:schemeClr val="accent1">
                    <a:lumMod val="75000"/>
                  </a:schemeClr>
                </a:solidFill>
                <a:latin typeface="함초롬돋움"/>
                <a:ea typeface="함초롬돋움"/>
                <a:cs typeface="함초롬돋움"/>
              </a:rPr>
              <a:t>, </a:t>
            </a:r>
            <a:r>
              <a:rPr lang="ko-KR" altLang="en-US" sz="1600" b="1">
                <a:solidFill>
                  <a:schemeClr val="accent1">
                    <a:lumMod val="75000"/>
                  </a:schemeClr>
                </a:solidFill>
                <a:latin typeface="함초롬돋움"/>
                <a:ea typeface="함초롬돋움"/>
                <a:cs typeface="함초롬돋움"/>
              </a:rPr>
              <a:t>댓글 알림</a:t>
            </a:r>
            <a:endParaRPr lang="ko-KR" altLang="en-US" sz="1600" b="1">
              <a:solidFill>
                <a:schemeClr val="accent1">
                  <a:lumMod val="7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4048" y="1806920"/>
            <a:ext cx="5439971" cy="227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맑은 고딕"/>
                <a:ea typeface="맑은 고딕"/>
              </a:rPr>
              <a:t>웹소켓을 이용한 실시간 채팅</a:t>
            </a:r>
            <a:endParaRPr lang="ko-KR" altLang="en-US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>
                <a:latin typeface="맑은 고딕"/>
                <a:ea typeface="맑은 고딕"/>
              </a:rPr>
              <a:t>웹소켓을 사용한 이유는？</a:t>
            </a:r>
            <a:endParaRPr lang="ko-KR" altLang="en-US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ajax, http</a:t>
            </a:r>
            <a:r>
              <a:rPr lang="ko-KR" altLang="en-US">
                <a:latin typeface="맑은 고딕"/>
                <a:ea typeface="맑은 고딕"/>
              </a:rPr>
              <a:t>는 단방향 통신이기에 요청없이 응답을 받을수 없어 실시간 채팅에 용이하지 않음</a:t>
            </a:r>
            <a:endParaRPr lang="ko-KR" altLang="en-US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>
                <a:latin typeface="맑은 고딕"/>
                <a:ea typeface="맑은 고딕"/>
              </a:rPr>
              <a:t>댓글 알림도 웹소켓을 이용하였기 때문에 실시간 알림이 가능</a:t>
            </a:r>
            <a:endParaRPr lang="en-US" altLang="ko-KR"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06450" y="2117026"/>
            <a:ext cx="4876620" cy="33209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EB5F426-0602-1ED4-E519-B3630072C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E5F2EEF8-77E8-0666-E524-5D2409E6FFF6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7433C-90FB-D9C2-CB6E-B47D01D3EED0}"/>
              </a:ext>
            </a:extLst>
          </p:cNvPr>
          <p:cNvSpPr txBox="1"/>
          <p:nvPr/>
        </p:nvSpPr>
        <p:spPr>
          <a:xfrm>
            <a:off x="1159727" y="25513"/>
            <a:ext cx="2888932" cy="493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채팅 리스트</a:t>
            </a:r>
            <a:r>
              <a:rPr lang="en-US" altLang="ko-KR" sz="2000" b="1" dirty="0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,</a:t>
            </a:r>
            <a:r>
              <a:rPr lang="ko-KR" altLang="en-US" sz="2000" b="1" dirty="0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ko-KR" altLang="en-US" sz="2000" b="1" dirty="0" err="1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견적보내기</a:t>
            </a:r>
            <a:endParaRPr lang="ko-KR" altLang="en-US" sz="2000" b="1" dirty="0">
              <a:solidFill>
                <a:schemeClr val="accent1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9E7E5-AAA8-1942-6C0A-415915608EE9}"/>
              </a:ext>
            </a:extLst>
          </p:cNvPr>
          <p:cNvSpPr txBox="1"/>
          <p:nvPr/>
        </p:nvSpPr>
        <p:spPr>
          <a:xfrm>
            <a:off x="413767" y="17507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9F2008-507A-96B3-6719-D247F2D19D1C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4F213F-8846-8D6F-493D-FE88CD54B266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507628-8F94-446C-3166-2ACC55E795B0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C52C9-23E8-AA2A-54EE-210568813C7B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C9C460-C764-4DC3-D832-F050BAA087A2}"/>
              </a:ext>
            </a:extLst>
          </p:cNvPr>
          <p:cNvSpPr txBox="1"/>
          <p:nvPr/>
        </p:nvSpPr>
        <p:spPr>
          <a:xfrm>
            <a:off x="2453228" y="4830954"/>
            <a:ext cx="159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견적  페이지</a:t>
            </a:r>
            <a:endParaRPr lang="ko-KR" altLang="en-US" sz="2400" spc="-300" dirty="0">
              <a:solidFill>
                <a:schemeClr val="bg1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7BF6B7-5F50-77D8-FBA0-878C1DBA0C30}"/>
              </a:ext>
            </a:extLst>
          </p:cNvPr>
          <p:cNvSpPr txBox="1"/>
          <p:nvPr/>
        </p:nvSpPr>
        <p:spPr>
          <a:xfrm>
            <a:off x="7765745" y="4830953"/>
            <a:ext cx="2371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채팅 리스트 페이지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C4D909-8F0F-943B-8DE4-7626BCF4B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44" y="2134144"/>
            <a:ext cx="4203286" cy="23831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931" y="2117028"/>
            <a:ext cx="4423608" cy="240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049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EDC3146-F834-CD19-DB00-0F47638AF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38AA1D11-A9DF-BFE3-115F-46E5548D845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00CA3-CD02-2277-A0F2-037B58476A3A}"/>
              </a:ext>
            </a:extLst>
          </p:cNvPr>
          <p:cNvSpPr txBox="1"/>
          <p:nvPr/>
        </p:nvSpPr>
        <p:spPr>
          <a:xfrm>
            <a:off x="1159727" y="25513"/>
            <a:ext cx="681597" cy="493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채팅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E71ED-3108-5CCE-B481-0E678B5E0462}"/>
              </a:ext>
            </a:extLst>
          </p:cNvPr>
          <p:cNvSpPr txBox="1"/>
          <p:nvPr/>
        </p:nvSpPr>
        <p:spPr>
          <a:xfrm>
            <a:off x="413767" y="17507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975271-CBE4-3A9A-13E4-8260579B8C78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643FEE-74A8-E909-87A1-0FD12CEA2C0C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C8B8EA-9C98-9E51-BC80-CC8357EE8063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5C48D0-BF91-5394-C569-5C26DE4B42C3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D57944-8D2C-7E11-A512-025B49F502CB}"/>
              </a:ext>
            </a:extLst>
          </p:cNvPr>
          <p:cNvSpPr txBox="1"/>
          <p:nvPr/>
        </p:nvSpPr>
        <p:spPr>
          <a:xfrm>
            <a:off x="2323385" y="4830954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회원 시점 채팅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2E8292-50D0-00B3-E249-DB17E3D3577D}"/>
              </a:ext>
            </a:extLst>
          </p:cNvPr>
          <p:cNvSpPr txBox="1"/>
          <p:nvPr/>
        </p:nvSpPr>
        <p:spPr>
          <a:xfrm>
            <a:off x="7998176" y="4830953"/>
            <a:ext cx="190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일류  시점 채팅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4CBF195-D435-83B7-A38D-AAE840070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24" y="2117027"/>
            <a:ext cx="4365380" cy="240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F3AEE3-6C3A-5193-A2E0-B01C315A1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8" r="14238"/>
          <a:stretch/>
        </p:blipFill>
        <p:spPr>
          <a:xfrm>
            <a:off x="6852003" y="2117027"/>
            <a:ext cx="4198621" cy="2400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79B514-5185-96A1-076E-1FB1C1F84EF8}"/>
              </a:ext>
            </a:extLst>
          </p:cNvPr>
          <p:cNvSpPr txBox="1"/>
          <p:nvPr/>
        </p:nvSpPr>
        <p:spPr>
          <a:xfrm>
            <a:off x="3133899" y="6110120"/>
            <a:ext cx="7714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 smtClean="0"/>
              <a:t>로그인 된 아이디와 </a:t>
            </a:r>
            <a:r>
              <a:rPr lang="ko-KR" altLang="en-US" dirty="0"/>
              <a:t>비교해 송신은 오른쪽 수신은 왼쪽</a:t>
            </a:r>
          </a:p>
        </p:txBody>
      </p:sp>
    </p:spTree>
    <p:extLst>
      <p:ext uri="{BB962C8B-B14F-4D97-AF65-F5344CB8AC3E}">
        <p14:creationId xmlns:p14="http://schemas.microsoft.com/office/powerpoint/2010/main" val="4150118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10783569" y="5355270"/>
            <a:ext cx="1135380" cy="1015663"/>
            <a:chOff x="8694421" y="4990283"/>
            <a:chExt cx="1135380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694421" y="4990283"/>
              <a:ext cx="11353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dirty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숨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 flipV="1">
              <a:off x="8724900" y="5076306"/>
              <a:ext cx="0" cy="50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732520" y="5083926"/>
              <a:ext cx="8686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9601200" y="5083926"/>
              <a:ext cx="0" cy="914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9166860" y="5998326"/>
              <a:ext cx="43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A6BC0B7-016F-F1DB-6E5A-F5DA20FC4E8A}"/>
              </a:ext>
            </a:extLst>
          </p:cNvPr>
          <p:cNvSpPr txBox="1"/>
          <p:nvPr/>
        </p:nvSpPr>
        <p:spPr>
          <a:xfrm>
            <a:off x="7363680" y="1175944"/>
            <a:ext cx="430761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일류 프로필 페이지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경력 페이지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학력 페이지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포트폴리오 페이지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6BC0B7-016F-F1DB-6E5A-F5DA20FC4E8A}"/>
              </a:ext>
            </a:extLst>
          </p:cNvPr>
          <p:cNvSpPr txBox="1"/>
          <p:nvPr/>
        </p:nvSpPr>
        <p:spPr>
          <a:xfrm>
            <a:off x="658735" y="3048663"/>
            <a:ext cx="2138440" cy="10279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>
                <a:solidFill>
                  <a:schemeClr val="accent6">
                    <a:lumMod val="7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문성현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0" y="49276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61" y="504825"/>
            <a:ext cx="1712988" cy="221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89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141D591-B968-10B5-DB8B-8B7493157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C876065C-35BF-07AA-6FBD-4FDA3E2D6AE4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3E3AE-7BDE-7936-28E1-F1AAB6FFED49}"/>
              </a:ext>
            </a:extLst>
          </p:cNvPr>
          <p:cNvSpPr txBox="1"/>
          <p:nvPr/>
        </p:nvSpPr>
        <p:spPr>
          <a:xfrm>
            <a:off x="1159727" y="25513"/>
            <a:ext cx="1503938" cy="493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일류 프로필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C7AD77-F9EA-CAEA-8BC0-79B58D61DB7F}"/>
              </a:ext>
            </a:extLst>
          </p:cNvPr>
          <p:cNvSpPr txBox="1"/>
          <p:nvPr/>
        </p:nvSpPr>
        <p:spPr>
          <a:xfrm>
            <a:off x="413767" y="17507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80F1FA-761B-AE98-AD61-19FDA7A54202}"/>
              </a:ext>
            </a:extLst>
          </p:cNvPr>
          <p:cNvSpPr/>
          <p:nvPr/>
        </p:nvSpPr>
        <p:spPr>
          <a:xfrm>
            <a:off x="516577" y="1803400"/>
            <a:ext cx="5465375" cy="38989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1070BF-D10A-FC06-E958-6AE1B0A4EFC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B51A8A-0BD9-813C-61AC-47EEAA9FDCE4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FA0E93-EA9C-74A3-5826-7C1326E4C8D7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8FA01-0CA6-A34D-D332-FC87BDDE6738}"/>
              </a:ext>
            </a:extLst>
          </p:cNvPr>
          <p:cNvSpPr txBox="1"/>
          <p:nvPr/>
        </p:nvSpPr>
        <p:spPr>
          <a:xfrm>
            <a:off x="1776762" y="4830954"/>
            <a:ext cx="2945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일류 프로필 작성 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3756D-46E7-2F7E-1326-876CECB924E1}"/>
              </a:ext>
            </a:extLst>
          </p:cNvPr>
          <p:cNvSpPr txBox="1"/>
          <p:nvPr/>
        </p:nvSpPr>
        <p:spPr>
          <a:xfrm>
            <a:off x="7895583" y="4830953"/>
            <a:ext cx="2111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상대 시점 프로필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DDB1D22-E306-A8AA-CA03-C05306314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68" y="2127392"/>
            <a:ext cx="4320989" cy="2389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E94860-5DA7-14AF-6D03-1CA82A4EAC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63"/>
          <a:stretch/>
        </p:blipFill>
        <p:spPr>
          <a:xfrm>
            <a:off x="6844007" y="2127392"/>
            <a:ext cx="4197455" cy="240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2914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D4EE4C1-29BF-08BE-6685-876AD2811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6ADED6BF-1150-15E3-839C-79C82626465C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821626-2DB8-6FAE-B092-5584329AA197}"/>
              </a:ext>
            </a:extLst>
          </p:cNvPr>
          <p:cNvSpPr txBox="1"/>
          <p:nvPr/>
        </p:nvSpPr>
        <p:spPr>
          <a:xfrm>
            <a:off x="1159727" y="25513"/>
            <a:ext cx="1178528" cy="493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커뮤니티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62587A-CDC6-748D-1D12-CA73C6206E9A}"/>
              </a:ext>
            </a:extLst>
          </p:cNvPr>
          <p:cNvSpPr txBox="1"/>
          <p:nvPr/>
        </p:nvSpPr>
        <p:spPr>
          <a:xfrm>
            <a:off x="413767" y="17507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B8EC80-FC1C-B228-4E22-8D5A5D05F379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4EDEE5-3B10-C3C9-E35B-F238873145CE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9E1B35-AE64-B767-1742-F59DF04492FE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9FF913-D1AE-384E-BE2A-FDC74E8B3174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D6044D-FB1F-1B76-497B-D7A4005B0DA8}"/>
              </a:ext>
            </a:extLst>
          </p:cNvPr>
          <p:cNvSpPr txBox="1"/>
          <p:nvPr/>
        </p:nvSpPr>
        <p:spPr>
          <a:xfrm>
            <a:off x="1773560" y="4830954"/>
            <a:ext cx="2951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일류 프로필</a:t>
            </a:r>
            <a:r>
              <a:rPr lang="en-US" altLang="ko-KR" sz="2400" spc="-300" dirty="0" smtClean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(</a:t>
            </a:r>
            <a:r>
              <a:rPr lang="ko-KR" altLang="en-US" sz="2400" spc="-300" dirty="0" smtClean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포트폴리오</a:t>
            </a:r>
            <a:r>
              <a:rPr lang="en-US" altLang="ko-KR" sz="2400" spc="-300" dirty="0" smtClean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)</a:t>
            </a:r>
            <a:endParaRPr lang="ko-KR" altLang="en-US" sz="2400" spc="-300" dirty="0">
              <a:solidFill>
                <a:schemeClr val="bg1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55086-F0CA-767A-FED4-D01AFBF056CA}"/>
              </a:ext>
            </a:extLst>
          </p:cNvPr>
          <p:cNvSpPr txBox="1"/>
          <p:nvPr/>
        </p:nvSpPr>
        <p:spPr>
          <a:xfrm>
            <a:off x="7765738" y="4830953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관리자 게시판 관리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2541EBE-7E2F-7E82-3A76-8AF9BB66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832" y="2117027"/>
            <a:ext cx="4378120" cy="2400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427" y="2117028"/>
            <a:ext cx="2824871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92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오래된, 비, 일이(가) 표시된 사진&#10;&#10;자동 생성된 설명">
            <a:extLst>
              <a:ext uri="{FF2B5EF4-FFF2-40B4-BE49-F238E27FC236}">
                <a16:creationId xmlns:a16="http://schemas.microsoft.com/office/drawing/2014/main" id="{7DF18279-550F-9EA1-3EF9-11CCBF6C38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C6702EF-D857-B446-2E6B-F2DDC245C9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가로줄로 채워진 원">
            <a:extLst>
              <a:ext uri="{FF2B5EF4-FFF2-40B4-BE49-F238E27FC236}">
                <a16:creationId xmlns:a16="http://schemas.microsoft.com/office/drawing/2014/main" id="{11F67D44-0D5A-3620-F513-E16E548EEB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3315" y="1438508"/>
            <a:ext cx="2202381" cy="2202381"/>
          </a:xfrm>
          <a:prstGeom prst="rect">
            <a:avLst/>
          </a:prstGeom>
        </p:spPr>
      </p:pic>
      <p:pic>
        <p:nvPicPr>
          <p:cNvPr id="9" name="그래픽 8" descr="가로줄로 채워진 원">
            <a:extLst>
              <a:ext uri="{FF2B5EF4-FFF2-40B4-BE49-F238E27FC236}">
                <a16:creationId xmlns:a16="http://schemas.microsoft.com/office/drawing/2014/main" id="{038AA26E-3124-F044-ECE6-F984F6313ED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442596" y="3371915"/>
            <a:ext cx="2560534" cy="256053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B8A28AF-E8AA-5BA7-2BEB-AE10C01D07AD}"/>
              </a:ext>
            </a:extLst>
          </p:cNvPr>
          <p:cNvGrpSpPr/>
          <p:nvPr/>
        </p:nvGrpSpPr>
        <p:grpSpPr>
          <a:xfrm>
            <a:off x="2699573" y="2902231"/>
            <a:ext cx="2693366" cy="1053574"/>
            <a:chOff x="3803546" y="2667813"/>
            <a:chExt cx="2693366" cy="10535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310FAF-D79A-1E66-98CB-451B8ED76947}"/>
                </a:ext>
              </a:extLst>
            </p:cNvPr>
            <p:cNvSpPr txBox="1"/>
            <p:nvPr/>
          </p:nvSpPr>
          <p:spPr>
            <a:xfrm>
              <a:off x="3803546" y="3136612"/>
              <a:ext cx="26933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프로젝트 </a:t>
              </a:r>
              <a:r>
                <a:rPr lang="ko-KR" altLang="en-US" sz="3200" b="1" dirty="0" smtClean="0">
                  <a:solidFill>
                    <a:schemeClr val="bg1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시연</a:t>
              </a:r>
              <a:endParaRPr lang="ko-KR" altLang="en-US" sz="3200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48BB07-DBE7-2268-641A-96249AFE07C2}"/>
                </a:ext>
              </a:extLst>
            </p:cNvPr>
            <p:cNvSpPr txBox="1"/>
            <p:nvPr/>
          </p:nvSpPr>
          <p:spPr>
            <a:xfrm>
              <a:off x="3803546" y="2667813"/>
              <a:ext cx="10999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Part 4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02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C5346DA8-52B4-21FD-61FC-4DD0231153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0EBD9C-014A-FF8A-7404-3042953FA7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가로줄로 채워진 원">
            <a:extLst>
              <a:ext uri="{FF2B5EF4-FFF2-40B4-BE49-F238E27FC236}">
                <a16:creationId xmlns:a16="http://schemas.microsoft.com/office/drawing/2014/main" id="{D68F7B0B-6084-8493-31A5-A6844917EE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3315" y="1438508"/>
            <a:ext cx="2202381" cy="2202381"/>
          </a:xfrm>
          <a:prstGeom prst="rect">
            <a:avLst/>
          </a:prstGeom>
        </p:spPr>
      </p:pic>
      <p:pic>
        <p:nvPicPr>
          <p:cNvPr id="10" name="그래픽 9" descr="가로줄로 채워진 원">
            <a:extLst>
              <a:ext uri="{FF2B5EF4-FFF2-40B4-BE49-F238E27FC236}">
                <a16:creationId xmlns:a16="http://schemas.microsoft.com/office/drawing/2014/main" id="{9CB23F57-EF5C-CE7C-6250-FAD80738B3B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442596" y="3371915"/>
            <a:ext cx="2560534" cy="256053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D53580-39CF-B91E-F04C-82D4DB780E1B}"/>
              </a:ext>
            </a:extLst>
          </p:cNvPr>
          <p:cNvGrpSpPr/>
          <p:nvPr/>
        </p:nvGrpSpPr>
        <p:grpSpPr>
          <a:xfrm>
            <a:off x="2699573" y="2902231"/>
            <a:ext cx="1898277" cy="1053574"/>
            <a:chOff x="3803546" y="2667813"/>
            <a:chExt cx="1898277" cy="10535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1361BF-24AD-BD18-8407-3DD219FC341F}"/>
                </a:ext>
              </a:extLst>
            </p:cNvPr>
            <p:cNvSpPr txBox="1"/>
            <p:nvPr/>
          </p:nvSpPr>
          <p:spPr>
            <a:xfrm>
              <a:off x="3803546" y="3136612"/>
              <a:ext cx="18982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팀원 소개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63B768-27E0-8E24-0EBD-D6C0B8A35B2F}"/>
                </a:ext>
              </a:extLst>
            </p:cNvPr>
            <p:cNvSpPr txBox="1"/>
            <p:nvPr/>
          </p:nvSpPr>
          <p:spPr>
            <a:xfrm>
              <a:off x="3803546" y="2667813"/>
              <a:ext cx="8306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Part 1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42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식물이(가) 표시된 사진&#10;&#10;자동 생성된 설명">
            <a:extLst>
              <a:ext uri="{FF2B5EF4-FFF2-40B4-BE49-F238E27FC236}">
                <a16:creationId xmlns:a16="http://schemas.microsoft.com/office/drawing/2014/main" id="{36E065CE-5CB0-BEE1-EA18-C89E4047FB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32302D7-8E0D-D260-E6EA-A8918776D4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가로줄로 채워진 원">
            <a:extLst>
              <a:ext uri="{FF2B5EF4-FFF2-40B4-BE49-F238E27FC236}">
                <a16:creationId xmlns:a16="http://schemas.microsoft.com/office/drawing/2014/main" id="{32AA6A66-EA98-CFA0-AAD4-E83A525418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442596" y="3371915"/>
            <a:ext cx="2560534" cy="2560534"/>
          </a:xfrm>
          <a:prstGeom prst="rect">
            <a:avLst/>
          </a:prstGeom>
        </p:spPr>
      </p:pic>
      <p:pic>
        <p:nvPicPr>
          <p:cNvPr id="11" name="그래픽 10" descr="가로줄로 채워진 원">
            <a:extLst>
              <a:ext uri="{FF2B5EF4-FFF2-40B4-BE49-F238E27FC236}">
                <a16:creationId xmlns:a16="http://schemas.microsoft.com/office/drawing/2014/main" id="{024DE618-26BD-FB34-4246-AF0BB02C785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13315" y="724830"/>
            <a:ext cx="2202381" cy="220238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EC9CFD7-8B1B-CFA8-A6B1-52A605AE232C}"/>
              </a:ext>
            </a:extLst>
          </p:cNvPr>
          <p:cNvGrpSpPr/>
          <p:nvPr/>
        </p:nvGrpSpPr>
        <p:grpSpPr>
          <a:xfrm>
            <a:off x="2699573" y="2188553"/>
            <a:ext cx="1098378" cy="1053574"/>
            <a:chOff x="3803546" y="2667813"/>
            <a:chExt cx="1098378" cy="105357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77BE8A-C51E-13C9-0F54-17CAA9B1AF7F}"/>
                </a:ext>
              </a:extLst>
            </p:cNvPr>
            <p:cNvSpPr txBox="1"/>
            <p:nvPr/>
          </p:nvSpPr>
          <p:spPr>
            <a:xfrm>
              <a:off x="3803546" y="3136612"/>
              <a:ext cx="10342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Q&amp;A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EFB6D8-DCA6-0C07-5CC5-335034D3F35F}"/>
                </a:ext>
              </a:extLst>
            </p:cNvPr>
            <p:cNvSpPr txBox="1"/>
            <p:nvPr/>
          </p:nvSpPr>
          <p:spPr>
            <a:xfrm>
              <a:off x="3803546" y="2667813"/>
              <a:ext cx="10983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Part </a:t>
              </a:r>
              <a:r>
                <a:rPr lang="en-US" altLang="ko-KR" sz="2000" dirty="0" smtClean="0">
                  <a:solidFill>
                    <a:schemeClr val="bg1"/>
                  </a:solidFill>
                </a:rPr>
                <a:t>5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33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5D7BE4-5366-C5A6-EF8F-A84A399BAB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FF9B24-62C1-C4F6-27DC-7CA6C3F88BF9}"/>
              </a:ext>
            </a:extLst>
          </p:cNvPr>
          <p:cNvSpPr txBox="1"/>
          <p:nvPr/>
        </p:nvSpPr>
        <p:spPr>
          <a:xfrm>
            <a:off x="4128154" y="2587084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accent6">
                    <a:lumMod val="50000"/>
                  </a:schemeClr>
                </a:solidFill>
              </a:rPr>
              <a:t>Q&amp;A</a:t>
            </a:r>
            <a:endParaRPr lang="ko-KR" altLang="en-US" sz="138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94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식물, 자기이(가) 표시된 사진&#10;&#10;자동 생성된 설명">
            <a:extLst>
              <a:ext uri="{FF2B5EF4-FFF2-40B4-BE49-F238E27FC236}">
                <a16:creationId xmlns:a16="http://schemas.microsoft.com/office/drawing/2014/main" id="{0C74A7D2-0815-B3F5-99D0-8D3B78C836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266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64E68E6-BBC6-E6ED-F214-C6F91429E8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A852E-05D3-371A-5037-9449ADE93A11}"/>
              </a:ext>
            </a:extLst>
          </p:cNvPr>
          <p:cNvSpPr txBox="1"/>
          <p:nvPr/>
        </p:nvSpPr>
        <p:spPr>
          <a:xfrm>
            <a:off x="837319" y="3136612"/>
            <a:ext cx="2172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7716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모서리가 둥근 직사각형 64"/>
          <p:cNvSpPr/>
          <p:nvPr/>
        </p:nvSpPr>
        <p:spPr>
          <a:xfrm>
            <a:off x="9897807" y="1349721"/>
            <a:ext cx="2136995" cy="5006016"/>
          </a:xfrm>
          <a:prstGeom prst="roundRect">
            <a:avLst>
              <a:gd name="adj" fmla="val 11221"/>
            </a:avLst>
          </a:prstGeom>
          <a:solidFill>
            <a:srgbClr val="bd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7464941" y="1349721"/>
            <a:ext cx="2136995" cy="5006016"/>
          </a:xfrm>
          <a:prstGeom prst="roundRect">
            <a:avLst>
              <a:gd name="adj" fmla="val 11221"/>
            </a:avLst>
          </a:prstGeom>
          <a:solidFill>
            <a:srgbClr val="bd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5041064" y="1349721"/>
            <a:ext cx="2136995" cy="5006016"/>
          </a:xfrm>
          <a:prstGeom prst="roundRect">
            <a:avLst>
              <a:gd name="adj" fmla="val 11221"/>
            </a:avLst>
          </a:prstGeom>
          <a:solidFill>
            <a:srgbClr val="bd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174930" y="1349721"/>
            <a:ext cx="2136995" cy="5006016"/>
          </a:xfrm>
          <a:prstGeom prst="roundRect">
            <a:avLst>
              <a:gd name="adj" fmla="val 11221"/>
            </a:avLst>
          </a:prstGeom>
          <a:solidFill>
            <a:srgbClr val="bd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598807" y="1349721"/>
            <a:ext cx="2136995" cy="5006016"/>
          </a:xfrm>
          <a:prstGeom prst="roundRect">
            <a:avLst>
              <a:gd name="adj" fmla="val 11221"/>
            </a:avLst>
          </a:prstGeom>
          <a:solidFill>
            <a:srgbClr val="bd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사각형: 둥근 위쪽 모서리 1"/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59727" y="140060"/>
            <a:ext cx="169790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>
                <a:solidFill>
                  <a:schemeClr val="accent1">
                    <a:lumMod val="50000"/>
                  </a:schemeClr>
                </a:solidFill>
                <a:latin typeface="함초롬돋움"/>
                <a:ea typeface="함초롬돋움"/>
                <a:cs typeface="함초롬돋움"/>
              </a:rPr>
              <a:t>팀원 소개</a:t>
            </a:r>
            <a:endParaRPr lang="ko-KR" altLang="en-US" sz="2000" b="1" spc="600">
              <a:solidFill>
                <a:schemeClr val="accent1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3804" y="175075"/>
            <a:ext cx="63671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1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9227" y="3360975"/>
            <a:ext cx="72327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/>
                <a:ea typeface="Adobe 고딕 Std B"/>
              </a:rPr>
              <a:t>김하경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Adobe 고딕 Std B"/>
              <a:ea typeface="Adobe 고딕 Std B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76395" y="3758300"/>
            <a:ext cx="1434125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69524" y="3353431"/>
            <a:ext cx="72327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/>
                <a:ea typeface="Adobe 고딕 Std B"/>
              </a:rPr>
              <a:t>한유정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Adobe 고딕 Std B"/>
              <a:ea typeface="Adobe 고딕 Std B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2936962" y="3758300"/>
            <a:ext cx="1434125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682986" y="3361051"/>
            <a:ext cx="72327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/>
                <a:ea typeface="Adobe 고딕 Std B"/>
              </a:rPr>
              <a:t>지은영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Adobe 고딕 Std B"/>
              <a:ea typeface="Adobe 고딕 Std B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380904" y="3758300"/>
            <a:ext cx="1434125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135043" y="3369843"/>
            <a:ext cx="72327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/>
                <a:ea typeface="Adobe 고딕 Std B"/>
              </a:rPr>
              <a:t>여의동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Adobe 고딕 Std B"/>
              <a:ea typeface="Adobe 고딕 Std B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833159" y="3758300"/>
            <a:ext cx="1434125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587297" y="3369843"/>
            <a:ext cx="72327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/>
                <a:ea typeface="Adobe 고딕 Std B"/>
              </a:rPr>
              <a:t>문성현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Adobe 고딕 Std B"/>
              <a:ea typeface="Adobe 고딕 Std B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0285413" y="3758300"/>
            <a:ext cx="1434125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350858" y="3414987"/>
            <a:ext cx="437941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/>
                <a:ea typeface="Adobe 고딕 Std B"/>
              </a:rPr>
              <a:t>팀장</a:t>
            </a:r>
            <a:endParaRPr lang="ko-KR" altLang="en-US" sz="1000" b="1">
              <a:solidFill>
                <a:schemeClr val="tx1">
                  <a:lumMod val="75000"/>
                  <a:lumOff val="25000"/>
                </a:schemeClr>
              </a:solidFill>
              <a:latin typeface="Adobe 고딕 Std B"/>
              <a:ea typeface="Adobe 고딕 Std B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36648" y="3407675"/>
            <a:ext cx="56457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/>
                <a:ea typeface="Adobe 고딕 Std B"/>
              </a:rPr>
              <a:t>부팀장</a:t>
            </a:r>
            <a:endParaRPr lang="ko-KR" altLang="en-US" sz="1000" b="1">
              <a:solidFill>
                <a:schemeClr val="tx1">
                  <a:lumMod val="75000"/>
                  <a:lumOff val="25000"/>
                </a:schemeClr>
              </a:solidFill>
              <a:latin typeface="Adobe 고딕 Std B"/>
              <a:ea typeface="Adobe 고딕 Std B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55202" y="3415063"/>
            <a:ext cx="437941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/>
                <a:ea typeface="Adobe 고딕 Std B"/>
              </a:rPr>
              <a:t>팀원</a:t>
            </a:r>
            <a:endParaRPr lang="ko-KR" altLang="en-US" sz="1000" b="1">
              <a:solidFill>
                <a:schemeClr val="tx1">
                  <a:lumMod val="75000"/>
                  <a:lumOff val="25000"/>
                </a:schemeClr>
              </a:solidFill>
              <a:latin typeface="Adobe 고딕 Std B"/>
              <a:ea typeface="Adobe 고딕 Std B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692019" y="3423636"/>
            <a:ext cx="437941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/>
                <a:ea typeface="Adobe 고딕 Std B"/>
              </a:rPr>
              <a:t>팀원</a:t>
            </a:r>
            <a:endParaRPr lang="ko-KR" altLang="en-US" sz="1000" b="1">
              <a:solidFill>
                <a:schemeClr val="tx1">
                  <a:lumMod val="75000"/>
                  <a:lumOff val="25000"/>
                </a:schemeClr>
              </a:solidFill>
              <a:latin typeface="Adobe 고딕 Std B"/>
              <a:ea typeface="Adobe 고딕 Std B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153262" y="3432091"/>
            <a:ext cx="437941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/>
                <a:ea typeface="Adobe 고딕 Std B"/>
              </a:rPr>
              <a:t>팀원</a:t>
            </a:r>
            <a:endParaRPr lang="ko-KR" altLang="en-US" sz="1000" b="1">
              <a:solidFill>
                <a:schemeClr val="tx1">
                  <a:lumMod val="75000"/>
                  <a:lumOff val="25000"/>
                </a:schemeClr>
              </a:solidFill>
              <a:latin typeface="Adobe 고딕 Std B"/>
              <a:ea typeface="Adobe 고딕 Std B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4088" y="3850513"/>
            <a:ext cx="112562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프로젝트 총괄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7397" y="4140369"/>
            <a:ext cx="12330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DB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설계 및 연동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80614" y="4688582"/>
            <a:ext cx="112562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관리자 페이지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6622" y="4414705"/>
            <a:ext cx="196880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회원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,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일류 로그인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/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회원가입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034535" y="3847378"/>
            <a:ext cx="12330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DB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설계 및 연동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448198" y="3847378"/>
            <a:ext cx="12330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DB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설계 및 연동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930206" y="3847378"/>
            <a:ext cx="12330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DB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설계 및 연동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382460" y="3847378"/>
            <a:ext cx="12330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DB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설계 및 연동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263839" y="4124377"/>
            <a:ext cx="14702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일류 프로필 페이지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162776" y="4124377"/>
            <a:ext cx="97654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일류 프로필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058447" y="4127709"/>
            <a:ext cx="97654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채팅 페이지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78455" y="4124376"/>
            <a:ext cx="82747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커뮤니티 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029951" y="4678375"/>
            <a:ext cx="127470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관리자 카테고리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59437" y="4414706"/>
            <a:ext cx="167706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게시글 신고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/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관리 기능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243185" y="4414706"/>
            <a:ext cx="148780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관리자 게시판 관리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291494" y="4702715"/>
            <a:ext cx="142378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포트폴리오 페이지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052379" y="4414706"/>
            <a:ext cx="119295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공통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MY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프로필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16195" y="4943700"/>
            <a:ext cx="186140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전체적인 일류 검색 기능 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33164" y="5238588"/>
            <a:ext cx="82747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일류 매칭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440137" y="4704571"/>
            <a:ext cx="221317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WebSocket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실시간 채팅 기능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86125" y="4981570"/>
            <a:ext cx="13211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실시간 알림 기능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684231" y="4704571"/>
            <a:ext cx="82747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리뷰 작성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31601" y="1590652"/>
            <a:ext cx="1215000" cy="162000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7811584" y="4414706"/>
            <a:ext cx="14702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채팅 리스트 페이지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357053" y="4994436"/>
            <a:ext cx="14702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일류 프로필 페이지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412589" y="1531003"/>
            <a:ext cx="1178614" cy="162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45173" y="1631308"/>
            <a:ext cx="1296568" cy="16095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5015" y="1604258"/>
            <a:ext cx="1316884" cy="1644559"/>
          </a:xfrm>
          <a:prstGeom prst="rect">
            <a:avLst/>
          </a:prstGeom>
        </p:spPr>
      </p:pic>
      <p:sp>
        <p:nvSpPr>
          <p:cNvPr id="76" name="직사각형 75"/>
          <p:cNvSpPr/>
          <p:nvPr/>
        </p:nvSpPr>
        <p:spPr>
          <a:xfrm>
            <a:off x="7910858" y="1553863"/>
            <a:ext cx="1296568" cy="16767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5497412" y="1567792"/>
            <a:ext cx="1230892" cy="16723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3036732" y="1605966"/>
            <a:ext cx="1208601" cy="1642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38066" y="1609767"/>
            <a:ext cx="1215382" cy="163413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89690" y="1591840"/>
            <a:ext cx="1249265" cy="166152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896330" y="1550399"/>
            <a:ext cx="1311096" cy="1685528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>
          <a:xfrm>
            <a:off x="10344678" y="1527539"/>
            <a:ext cx="1296568" cy="16767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344678" y="1527539"/>
            <a:ext cx="1296568" cy="1685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오래된, 비, 일이(가) 표시된 사진&#10;&#10;자동 생성된 설명">
            <a:extLst>
              <a:ext uri="{FF2B5EF4-FFF2-40B4-BE49-F238E27FC236}">
                <a16:creationId xmlns:a16="http://schemas.microsoft.com/office/drawing/2014/main" id="{7DF18279-550F-9EA1-3EF9-11CCBF6C38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C6702EF-D857-B446-2E6B-F2DDC245C9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가로줄로 채워진 원">
            <a:extLst>
              <a:ext uri="{FF2B5EF4-FFF2-40B4-BE49-F238E27FC236}">
                <a16:creationId xmlns:a16="http://schemas.microsoft.com/office/drawing/2014/main" id="{11F67D44-0D5A-3620-F513-E16E548EEB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3315" y="1438508"/>
            <a:ext cx="2202381" cy="2202381"/>
          </a:xfrm>
          <a:prstGeom prst="rect">
            <a:avLst/>
          </a:prstGeom>
        </p:spPr>
      </p:pic>
      <p:pic>
        <p:nvPicPr>
          <p:cNvPr id="9" name="그래픽 8" descr="가로줄로 채워진 원">
            <a:extLst>
              <a:ext uri="{FF2B5EF4-FFF2-40B4-BE49-F238E27FC236}">
                <a16:creationId xmlns:a16="http://schemas.microsoft.com/office/drawing/2014/main" id="{038AA26E-3124-F044-ECE6-F984F6313ED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442596" y="3371915"/>
            <a:ext cx="2560534" cy="256053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B8A28AF-E8AA-5BA7-2BEB-AE10C01D07AD}"/>
              </a:ext>
            </a:extLst>
          </p:cNvPr>
          <p:cNvGrpSpPr/>
          <p:nvPr/>
        </p:nvGrpSpPr>
        <p:grpSpPr>
          <a:xfrm>
            <a:off x="2699573" y="2902231"/>
            <a:ext cx="2733441" cy="1053574"/>
            <a:chOff x="3803546" y="2667813"/>
            <a:chExt cx="2733441" cy="10535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310FAF-D79A-1E66-98CB-451B8ED76947}"/>
                </a:ext>
              </a:extLst>
            </p:cNvPr>
            <p:cNvSpPr txBox="1"/>
            <p:nvPr/>
          </p:nvSpPr>
          <p:spPr>
            <a:xfrm>
              <a:off x="3803546" y="3136612"/>
              <a:ext cx="2733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프로젝트 개요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48BB07-DBE7-2268-641A-96249AFE07C2}"/>
                </a:ext>
              </a:extLst>
            </p:cNvPr>
            <p:cNvSpPr txBox="1"/>
            <p:nvPr/>
          </p:nvSpPr>
          <p:spPr>
            <a:xfrm>
              <a:off x="3803546" y="2667813"/>
              <a:ext cx="869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Part 2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822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EF5A1839-13C0-815A-EE01-16E951C9396A}"/>
              </a:ext>
            </a:extLst>
          </p:cNvPr>
          <p:cNvSpPr/>
          <p:nvPr/>
        </p:nvSpPr>
        <p:spPr>
          <a:xfrm>
            <a:off x="6281842" y="3679977"/>
            <a:ext cx="5146441" cy="23698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5A1839-13C0-815A-EE01-16E951C9396A}"/>
              </a:ext>
            </a:extLst>
          </p:cNvPr>
          <p:cNvSpPr/>
          <p:nvPr/>
        </p:nvSpPr>
        <p:spPr>
          <a:xfrm>
            <a:off x="6272169" y="1343885"/>
            <a:ext cx="5146680" cy="23597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F5A1839-13C0-815A-EE01-16E951C9396A}"/>
              </a:ext>
            </a:extLst>
          </p:cNvPr>
          <p:cNvSpPr/>
          <p:nvPr/>
        </p:nvSpPr>
        <p:spPr>
          <a:xfrm>
            <a:off x="1260086" y="1346869"/>
            <a:ext cx="5015788" cy="23698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F5A1839-13C0-815A-EE01-16E951C9396A}"/>
              </a:ext>
            </a:extLst>
          </p:cNvPr>
          <p:cNvSpPr/>
          <p:nvPr/>
        </p:nvSpPr>
        <p:spPr>
          <a:xfrm>
            <a:off x="1260087" y="3695349"/>
            <a:ext cx="5021755" cy="23597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2316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13767" y="17507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28F8754-3B78-77DC-6C2A-D0AE2D4A6E56}"/>
              </a:ext>
            </a:extLst>
          </p:cNvPr>
          <p:cNvCxnSpPr>
            <a:cxnSpLocks/>
          </p:cNvCxnSpPr>
          <p:nvPr/>
        </p:nvCxnSpPr>
        <p:spPr>
          <a:xfrm>
            <a:off x="1260088" y="3696630"/>
            <a:ext cx="1015876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2A94976-5392-4185-F01B-BA0DE7236466}"/>
              </a:ext>
            </a:extLst>
          </p:cNvPr>
          <p:cNvCxnSpPr/>
          <p:nvPr/>
        </p:nvCxnSpPr>
        <p:spPr>
          <a:xfrm>
            <a:off x="6278137" y="1338147"/>
            <a:ext cx="0" cy="471696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09EEF25-8C47-09D0-1F2A-6BA421003CE0}"/>
              </a:ext>
            </a:extLst>
          </p:cNvPr>
          <p:cNvSpPr txBox="1"/>
          <p:nvPr/>
        </p:nvSpPr>
        <p:spPr>
          <a:xfrm>
            <a:off x="1260088" y="1534745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01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248AEB-9E45-25E4-AC35-0196F46C844E}"/>
              </a:ext>
            </a:extLst>
          </p:cNvPr>
          <p:cNvSpPr txBox="1"/>
          <p:nvPr/>
        </p:nvSpPr>
        <p:spPr>
          <a:xfrm>
            <a:off x="6501115" y="1534745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03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094CF7-FBB8-AA0A-34D9-D60C82445CCF}"/>
              </a:ext>
            </a:extLst>
          </p:cNvPr>
          <p:cNvSpPr txBox="1"/>
          <p:nvPr/>
        </p:nvSpPr>
        <p:spPr>
          <a:xfrm>
            <a:off x="1260088" y="3893227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02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77B6D2-2703-C9F3-94BB-3195FB6C06B3}"/>
              </a:ext>
            </a:extLst>
          </p:cNvPr>
          <p:cNvSpPr txBox="1"/>
          <p:nvPr/>
        </p:nvSpPr>
        <p:spPr>
          <a:xfrm>
            <a:off x="6501115" y="389322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04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B87B10-04C4-04C9-3EB5-A7BC94C1487C}"/>
              </a:ext>
            </a:extLst>
          </p:cNvPr>
          <p:cNvSpPr txBox="1"/>
          <p:nvPr/>
        </p:nvSpPr>
        <p:spPr>
          <a:xfrm>
            <a:off x="6716683" y="3024381"/>
            <a:ext cx="4829695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분야의 일류 전문가와 사용자를 연결하여 품질 높은 서비스 제공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전문가 검색 및 선택 과정의 효율성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2D047E-1061-5FD3-12F9-1D2A82F1D472}"/>
              </a:ext>
            </a:extLst>
          </p:cNvPr>
          <p:cNvSpPr txBox="1"/>
          <p:nvPr/>
        </p:nvSpPr>
        <p:spPr>
          <a:xfrm>
            <a:off x="1159727" y="518533"/>
            <a:ext cx="143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소개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823" y="1488586"/>
            <a:ext cx="1427470" cy="14274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9" y="3759098"/>
            <a:ext cx="1652778" cy="165277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5B87B10-04C4-04C9-3EB5-A7BC94C1487C}"/>
              </a:ext>
            </a:extLst>
          </p:cNvPr>
          <p:cNvSpPr txBox="1"/>
          <p:nvPr/>
        </p:nvSpPr>
        <p:spPr>
          <a:xfrm>
            <a:off x="1690126" y="5410063"/>
            <a:ext cx="4089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회원의 요구 사항에 맞춤화된 서비스 제공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직관적인 서비스 선택 과정을 통한 빠른 매칭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738" y="3982140"/>
            <a:ext cx="1255116" cy="12551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5B87B10-04C4-04C9-3EB5-A7BC94C1487C}"/>
              </a:ext>
            </a:extLst>
          </p:cNvPr>
          <p:cNvSpPr txBox="1"/>
          <p:nvPr/>
        </p:nvSpPr>
        <p:spPr>
          <a:xfrm>
            <a:off x="6716682" y="5410063"/>
            <a:ext cx="4829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커뮤니티를 통해 고객과 서비스 제공자 간의 원활한 소통 도모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플랫폼 내 채팅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리뷰 및 평가 시스템으로 서비스 품질 향상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2D047E-1061-5FD3-12F9-1D2A82F1D472}"/>
              </a:ext>
            </a:extLst>
          </p:cNvPr>
          <p:cNvSpPr txBox="1"/>
          <p:nvPr/>
        </p:nvSpPr>
        <p:spPr>
          <a:xfrm>
            <a:off x="6501115" y="1838891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간편한 전문가 연결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2D047E-1061-5FD3-12F9-1D2A82F1D472}"/>
              </a:ext>
            </a:extLst>
          </p:cNvPr>
          <p:cNvSpPr txBox="1"/>
          <p:nvPr/>
        </p:nvSpPr>
        <p:spPr>
          <a:xfrm>
            <a:off x="1271761" y="1838891"/>
            <a:ext cx="1125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목표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2D047E-1061-5FD3-12F9-1D2A82F1D472}"/>
              </a:ext>
            </a:extLst>
          </p:cNvPr>
          <p:cNvSpPr txBox="1"/>
          <p:nvPr/>
        </p:nvSpPr>
        <p:spPr>
          <a:xfrm>
            <a:off x="1271761" y="4227015"/>
            <a:ext cx="1321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중심 서비스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2D047E-1061-5FD3-12F9-1D2A82F1D472}"/>
              </a:ext>
            </a:extLst>
          </p:cNvPr>
          <p:cNvSpPr txBox="1"/>
          <p:nvPr/>
        </p:nvSpPr>
        <p:spPr>
          <a:xfrm>
            <a:off x="6501115" y="4227015"/>
            <a:ext cx="827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소통 강화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B87B10-04C4-04C9-3EB5-A7BC94C1487C}"/>
              </a:ext>
            </a:extLst>
          </p:cNvPr>
          <p:cNvSpPr txBox="1"/>
          <p:nvPr/>
        </p:nvSpPr>
        <p:spPr>
          <a:xfrm>
            <a:off x="1339376" y="3112464"/>
            <a:ext cx="4847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사용자들에게 필요한 서비스를 전문가와 매칭하여 맞춤화된 서비스를 제공하고 회원과 일류 간 소통 기능 제공</a:t>
            </a: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7303" y="1538869"/>
            <a:ext cx="1427470" cy="142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2316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D047E-1061-5FD3-12F9-1D2A82F1D472}"/>
              </a:ext>
            </a:extLst>
          </p:cNvPr>
          <p:cNvSpPr txBox="1"/>
          <p:nvPr/>
        </p:nvSpPr>
        <p:spPr>
          <a:xfrm>
            <a:off x="1159727" y="518533"/>
            <a:ext cx="596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ERD</a:t>
            </a:r>
            <a:endParaRPr lang="ko-KR" altLang="en-US" sz="1600" b="1" dirty="0">
              <a:solidFill>
                <a:schemeClr val="accent1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2B42DA-BAA9-86A5-73FB-72A80E352530}"/>
              </a:ext>
            </a:extLst>
          </p:cNvPr>
          <p:cNvSpPr/>
          <p:nvPr/>
        </p:nvSpPr>
        <p:spPr>
          <a:xfrm>
            <a:off x="792530" y="1334394"/>
            <a:ext cx="10363431" cy="48133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D0AF41-E3FC-C0D9-42E0-E4F8CCCC3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53" y="1610360"/>
            <a:ext cx="8653494" cy="417883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C8C026-93BB-3455-36ED-172E94807AF1}"/>
              </a:ext>
            </a:extLst>
          </p:cNvPr>
          <p:cNvSpPr/>
          <p:nvPr/>
        </p:nvSpPr>
        <p:spPr>
          <a:xfrm>
            <a:off x="1784774" y="2108222"/>
            <a:ext cx="1593426" cy="3555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26BDFF-6579-8097-3476-FA78BEC666AF}"/>
              </a:ext>
            </a:extLst>
          </p:cNvPr>
          <p:cNvSpPr/>
          <p:nvPr/>
        </p:nvSpPr>
        <p:spPr>
          <a:xfrm flipV="1">
            <a:off x="3393721" y="4937754"/>
            <a:ext cx="3139159" cy="970279"/>
          </a:xfrm>
          <a:prstGeom prst="rect">
            <a:avLst/>
          </a:prstGeom>
          <a:noFill/>
          <a:ln>
            <a:solidFill>
              <a:srgbClr val="0171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1E6BA5-83CC-2CC8-7F3A-B6FA83B88AE1}"/>
              </a:ext>
            </a:extLst>
          </p:cNvPr>
          <p:cNvSpPr/>
          <p:nvPr/>
        </p:nvSpPr>
        <p:spPr>
          <a:xfrm>
            <a:off x="4710854" y="3429000"/>
            <a:ext cx="1593426" cy="97028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AB6EE5-2E03-E591-4041-6936B4426B51}"/>
              </a:ext>
            </a:extLst>
          </p:cNvPr>
          <p:cNvSpPr/>
          <p:nvPr/>
        </p:nvSpPr>
        <p:spPr>
          <a:xfrm>
            <a:off x="8387080" y="2219960"/>
            <a:ext cx="1315720" cy="736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6D6F05-911F-1BC5-0D20-1FFC867251FF}"/>
              </a:ext>
            </a:extLst>
          </p:cNvPr>
          <p:cNvSpPr/>
          <p:nvPr/>
        </p:nvSpPr>
        <p:spPr>
          <a:xfrm>
            <a:off x="3627120" y="1554480"/>
            <a:ext cx="2829560" cy="183388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58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2316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D047E-1061-5FD3-12F9-1D2A82F1D472}"/>
              </a:ext>
            </a:extLst>
          </p:cNvPr>
          <p:cNvSpPr txBox="1"/>
          <p:nvPr/>
        </p:nvSpPr>
        <p:spPr>
          <a:xfrm>
            <a:off x="1159727" y="518533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적용 기술</a:t>
            </a:r>
            <a:endParaRPr lang="ko-KR" altLang="en-US" sz="1600" b="1" dirty="0">
              <a:solidFill>
                <a:schemeClr val="accent1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7792DB-1256-920C-2F8D-06A760AAC3F9}"/>
              </a:ext>
            </a:extLst>
          </p:cNvPr>
          <p:cNvGrpSpPr/>
          <p:nvPr/>
        </p:nvGrpSpPr>
        <p:grpSpPr>
          <a:xfrm>
            <a:off x="1517904" y="1326327"/>
            <a:ext cx="9290586" cy="4813300"/>
            <a:chOff x="1517904" y="1326327"/>
            <a:chExt cx="9290586" cy="48133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09E5571-5924-B1A2-2509-5F33ADADB3D2}"/>
                </a:ext>
              </a:extLst>
            </p:cNvPr>
            <p:cNvSpPr/>
            <p:nvPr/>
          </p:nvSpPr>
          <p:spPr>
            <a:xfrm>
              <a:off x="1517904" y="1326327"/>
              <a:ext cx="9290586" cy="48133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18">
              <a:extLst>
                <a:ext uri="{FF2B5EF4-FFF2-40B4-BE49-F238E27FC236}">
                  <a16:creationId xmlns:a16="http://schemas.microsoft.com/office/drawing/2014/main" id="{0A8DEFFF-5C5C-2DAB-1873-4B27ED864DCA}"/>
                </a:ext>
              </a:extLst>
            </p:cNvPr>
            <p:cNvSpPr/>
            <p:nvPr/>
          </p:nvSpPr>
          <p:spPr>
            <a:xfrm>
              <a:off x="1883664" y="1592449"/>
              <a:ext cx="4705159" cy="2960532"/>
            </a:xfrm>
            <a:prstGeom prst="roundRect">
              <a:avLst>
                <a:gd name="adj" fmla="val 10842"/>
              </a:avLst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모서리가 둥근 직사각형 19">
              <a:extLst>
                <a:ext uri="{FF2B5EF4-FFF2-40B4-BE49-F238E27FC236}">
                  <a16:creationId xmlns:a16="http://schemas.microsoft.com/office/drawing/2014/main" id="{C80735DA-8ABF-D1FB-1F92-784B1DAE2FE0}"/>
                </a:ext>
              </a:extLst>
            </p:cNvPr>
            <p:cNvSpPr/>
            <p:nvPr/>
          </p:nvSpPr>
          <p:spPr>
            <a:xfrm>
              <a:off x="6829109" y="4462800"/>
              <a:ext cx="3578244" cy="14107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20">
              <a:extLst>
                <a:ext uri="{FF2B5EF4-FFF2-40B4-BE49-F238E27FC236}">
                  <a16:creationId xmlns:a16="http://schemas.microsoft.com/office/drawing/2014/main" id="{C10EEA20-83D4-4B9F-053A-DDC5BA13E16C}"/>
                </a:ext>
              </a:extLst>
            </p:cNvPr>
            <p:cNvSpPr/>
            <p:nvPr/>
          </p:nvSpPr>
          <p:spPr>
            <a:xfrm>
              <a:off x="6816054" y="1592449"/>
              <a:ext cx="3559891" cy="1034357"/>
            </a:xfrm>
            <a:prstGeom prst="roundRect">
              <a:avLst>
                <a:gd name="adj" fmla="val 20756"/>
              </a:avLst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2E6090E-714D-4E9E-3A53-135C2839D094}"/>
                </a:ext>
              </a:extLst>
            </p:cNvPr>
            <p:cNvSpPr/>
            <p:nvPr/>
          </p:nvSpPr>
          <p:spPr>
            <a:xfrm>
              <a:off x="2310794" y="2104468"/>
              <a:ext cx="720000" cy="859948"/>
            </a:xfrm>
            <a:custGeom>
              <a:avLst/>
              <a:gdLst/>
              <a:ahLst/>
              <a:cxnLst/>
              <a:rect l="l" t="t" r="r" b="b"/>
              <a:pathLst>
                <a:path w="1093488" h="1542099">
                  <a:moveTo>
                    <a:pt x="0" y="0"/>
                  </a:moveTo>
                  <a:lnTo>
                    <a:pt x="1093488" y="0"/>
                  </a:lnTo>
                  <a:lnTo>
                    <a:pt x="1093488" y="1542098"/>
                  </a:lnTo>
                  <a:lnTo>
                    <a:pt x="0" y="1542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9C833F8D-2440-BE88-CC8C-15144FF79C35}"/>
                </a:ext>
              </a:extLst>
            </p:cNvPr>
            <p:cNvSpPr/>
            <p:nvPr/>
          </p:nvSpPr>
          <p:spPr>
            <a:xfrm>
              <a:off x="3435805" y="2072892"/>
              <a:ext cx="720000" cy="913320"/>
            </a:xfrm>
            <a:custGeom>
              <a:avLst/>
              <a:gdLst/>
              <a:ahLst/>
              <a:cxnLst/>
              <a:rect l="l" t="t" r="r" b="b"/>
              <a:pathLst>
                <a:path w="1093488" h="1542099">
                  <a:moveTo>
                    <a:pt x="0" y="0"/>
                  </a:moveTo>
                  <a:lnTo>
                    <a:pt x="1093488" y="0"/>
                  </a:lnTo>
                  <a:lnTo>
                    <a:pt x="1093488" y="1542098"/>
                  </a:lnTo>
                  <a:lnTo>
                    <a:pt x="0" y="1542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D1C2787-348F-A9DB-8256-835386DE2641}"/>
                </a:ext>
              </a:extLst>
            </p:cNvPr>
            <p:cNvSpPr/>
            <p:nvPr/>
          </p:nvSpPr>
          <p:spPr>
            <a:xfrm>
              <a:off x="2310794" y="3325318"/>
              <a:ext cx="784615" cy="1021748"/>
            </a:xfrm>
            <a:custGeom>
              <a:avLst/>
              <a:gdLst/>
              <a:ahLst/>
              <a:cxnLst/>
              <a:rect l="l" t="t" r="r" b="b"/>
              <a:pathLst>
                <a:path w="966782" h="1519501">
                  <a:moveTo>
                    <a:pt x="0" y="0"/>
                  </a:moveTo>
                  <a:lnTo>
                    <a:pt x="966783" y="0"/>
                  </a:lnTo>
                  <a:lnTo>
                    <a:pt x="966783" y="1519501"/>
                  </a:lnTo>
                  <a:lnTo>
                    <a:pt x="0" y="1519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0921306B-FDEC-C6EC-6E69-698E52AC58B5}"/>
                </a:ext>
              </a:extLst>
            </p:cNvPr>
            <p:cNvSpPr/>
            <p:nvPr/>
          </p:nvSpPr>
          <p:spPr>
            <a:xfrm>
              <a:off x="3437348" y="3499529"/>
              <a:ext cx="720000" cy="720000"/>
            </a:xfrm>
            <a:custGeom>
              <a:avLst/>
              <a:gdLst/>
              <a:ahLst/>
              <a:cxnLst/>
              <a:rect l="l" t="t" r="r" b="b"/>
              <a:pathLst>
                <a:path w="1093488" h="1221774">
                  <a:moveTo>
                    <a:pt x="0" y="0"/>
                  </a:moveTo>
                  <a:lnTo>
                    <a:pt x="1093488" y="0"/>
                  </a:lnTo>
                  <a:lnTo>
                    <a:pt x="1093488" y="1221774"/>
                  </a:lnTo>
                  <a:lnTo>
                    <a:pt x="0" y="1221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13FD7CD-356A-A88B-1B92-EBF7458BF7A7}"/>
                </a:ext>
              </a:extLst>
            </p:cNvPr>
            <p:cNvSpPr/>
            <p:nvPr/>
          </p:nvSpPr>
          <p:spPr>
            <a:xfrm>
              <a:off x="5618987" y="2169552"/>
              <a:ext cx="720000" cy="720000"/>
            </a:xfrm>
            <a:custGeom>
              <a:avLst/>
              <a:gdLst/>
              <a:ahLst/>
              <a:cxnLst/>
              <a:rect l="l" t="t" r="r" b="b"/>
              <a:pathLst>
                <a:path w="1379297" h="1346696">
                  <a:moveTo>
                    <a:pt x="0" y="0"/>
                  </a:moveTo>
                  <a:lnTo>
                    <a:pt x="1379297" y="0"/>
                  </a:lnTo>
                  <a:lnTo>
                    <a:pt x="1379297" y="1346696"/>
                  </a:lnTo>
                  <a:lnTo>
                    <a:pt x="0" y="1346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32">
              <a:extLst>
                <a:ext uri="{FF2B5EF4-FFF2-40B4-BE49-F238E27FC236}">
                  <a16:creationId xmlns:a16="http://schemas.microsoft.com/office/drawing/2014/main" id="{344655A5-0EAC-864D-581A-AB91F8E5D2F8}"/>
                </a:ext>
              </a:extLst>
            </p:cNvPr>
            <p:cNvSpPr/>
            <p:nvPr/>
          </p:nvSpPr>
          <p:spPr>
            <a:xfrm>
              <a:off x="4600466" y="2180444"/>
              <a:ext cx="720000" cy="720000"/>
            </a:xfrm>
            <a:custGeom>
              <a:avLst/>
              <a:gdLst/>
              <a:ahLst/>
              <a:cxnLst/>
              <a:rect l="l" t="t" r="r" b="b"/>
              <a:pathLst>
                <a:path w="1207441" h="1207441">
                  <a:moveTo>
                    <a:pt x="0" y="0"/>
                  </a:moveTo>
                  <a:lnTo>
                    <a:pt x="1207441" y="0"/>
                  </a:lnTo>
                  <a:lnTo>
                    <a:pt x="1207441" y="1207441"/>
                  </a:lnTo>
                  <a:lnTo>
                    <a:pt x="0" y="1207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18" name="모서리가 둥근 직사각형 45">
              <a:extLst>
                <a:ext uri="{FF2B5EF4-FFF2-40B4-BE49-F238E27FC236}">
                  <a16:creationId xmlns:a16="http://schemas.microsoft.com/office/drawing/2014/main" id="{A13A8A1E-69B0-DF63-EFC7-A92C77008298}"/>
                </a:ext>
              </a:extLst>
            </p:cNvPr>
            <p:cNvSpPr/>
            <p:nvPr/>
          </p:nvSpPr>
          <p:spPr>
            <a:xfrm>
              <a:off x="6816055" y="2826827"/>
              <a:ext cx="3591298" cy="148849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2FFDE12C-7D03-6859-CA07-C41D0195A630}"/>
                </a:ext>
              </a:extLst>
            </p:cNvPr>
            <p:cNvSpPr/>
            <p:nvPr/>
          </p:nvSpPr>
          <p:spPr>
            <a:xfrm>
              <a:off x="7641504" y="2018679"/>
              <a:ext cx="2082898" cy="422408"/>
            </a:xfrm>
            <a:custGeom>
              <a:avLst/>
              <a:gdLst/>
              <a:ahLst/>
              <a:cxnLst/>
              <a:rect l="l" t="t" r="r" b="b"/>
              <a:pathLst>
                <a:path w="4823449" h="625541">
                  <a:moveTo>
                    <a:pt x="0" y="0"/>
                  </a:moveTo>
                  <a:lnTo>
                    <a:pt x="4823448" y="0"/>
                  </a:lnTo>
                  <a:lnTo>
                    <a:pt x="4823448" y="625541"/>
                  </a:lnTo>
                  <a:lnTo>
                    <a:pt x="0" y="625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8E53EF07-3F19-6567-8DA4-539A90B2A153}"/>
                </a:ext>
              </a:extLst>
            </p:cNvPr>
            <p:cNvSpPr/>
            <p:nvPr/>
          </p:nvSpPr>
          <p:spPr>
            <a:xfrm>
              <a:off x="7076903" y="3293437"/>
              <a:ext cx="2054560" cy="731496"/>
            </a:xfrm>
            <a:custGeom>
              <a:avLst/>
              <a:gdLst/>
              <a:ahLst/>
              <a:cxnLst/>
              <a:rect l="l" t="t" r="r" b="b"/>
              <a:pathLst>
                <a:path w="4541134" h="1634808">
                  <a:moveTo>
                    <a:pt x="0" y="0"/>
                  </a:moveTo>
                  <a:lnTo>
                    <a:pt x="4541135" y="0"/>
                  </a:lnTo>
                  <a:lnTo>
                    <a:pt x="4541135" y="1634809"/>
                  </a:lnTo>
                  <a:lnTo>
                    <a:pt x="0" y="1634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38F7055F-0DA4-6913-FBD4-81FBD9DE693B}"/>
                </a:ext>
              </a:extLst>
            </p:cNvPr>
            <p:cNvSpPr/>
            <p:nvPr/>
          </p:nvSpPr>
          <p:spPr>
            <a:xfrm>
              <a:off x="7073408" y="4949828"/>
              <a:ext cx="720000" cy="720000"/>
            </a:xfrm>
            <a:custGeom>
              <a:avLst/>
              <a:gdLst/>
              <a:ahLst/>
              <a:cxnLst/>
              <a:rect l="l" t="t" r="r" b="b"/>
              <a:pathLst>
                <a:path w="1404068" h="1404068">
                  <a:moveTo>
                    <a:pt x="0" y="0"/>
                  </a:moveTo>
                  <a:lnTo>
                    <a:pt x="1404068" y="0"/>
                  </a:lnTo>
                  <a:lnTo>
                    <a:pt x="1404068" y="1404068"/>
                  </a:lnTo>
                  <a:lnTo>
                    <a:pt x="0" y="1404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E8133440-1EDD-E80F-CD13-0842B6919AEA}"/>
                </a:ext>
              </a:extLst>
            </p:cNvPr>
            <p:cNvSpPr/>
            <p:nvPr/>
          </p:nvSpPr>
          <p:spPr>
            <a:xfrm>
              <a:off x="8258231" y="4975326"/>
              <a:ext cx="720000" cy="720000"/>
            </a:xfrm>
            <a:custGeom>
              <a:avLst/>
              <a:gdLst/>
              <a:ahLst/>
              <a:cxnLst/>
              <a:rect l="l" t="t" r="r" b="b"/>
              <a:pathLst>
                <a:path w="1461151" h="1368168">
                  <a:moveTo>
                    <a:pt x="0" y="0"/>
                  </a:moveTo>
                  <a:lnTo>
                    <a:pt x="1461151" y="0"/>
                  </a:lnTo>
                  <a:lnTo>
                    <a:pt x="1461151" y="1368169"/>
                  </a:lnTo>
                  <a:lnTo>
                    <a:pt x="0" y="1368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xmlns="" r:embed="rId18"/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76FFD48-1F76-300C-E10B-05DD69135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2311" y="3273760"/>
              <a:ext cx="895475" cy="914528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6184E0D-9151-590E-1E5F-58F486692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741" y="3427974"/>
              <a:ext cx="895203" cy="863231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04D86DF9-CA9D-2D8F-2407-9682ADF68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393" y="4852564"/>
              <a:ext cx="1064552" cy="965525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D3873B-56F3-B14E-64BD-0D708E306D60}"/>
                </a:ext>
              </a:extLst>
            </p:cNvPr>
            <p:cNvSpPr txBox="1"/>
            <p:nvPr/>
          </p:nvSpPr>
          <p:spPr>
            <a:xfrm>
              <a:off x="2092075" y="1648004"/>
              <a:ext cx="1877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프로그래밍 언어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752496-76CC-FCF5-788B-AF072198452F}"/>
                </a:ext>
              </a:extLst>
            </p:cNvPr>
            <p:cNvSpPr txBox="1"/>
            <p:nvPr/>
          </p:nvSpPr>
          <p:spPr>
            <a:xfrm>
              <a:off x="6989961" y="164800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데이터베이스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758DA4-7DFB-713A-3169-3B5A114910AA}"/>
                </a:ext>
              </a:extLst>
            </p:cNvPr>
            <p:cNvSpPr txBox="1"/>
            <p:nvPr/>
          </p:nvSpPr>
          <p:spPr>
            <a:xfrm>
              <a:off x="6989961" y="455298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17188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툴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935232-4173-641B-621B-3DE7C6AA26F6}"/>
                </a:ext>
              </a:extLst>
            </p:cNvPr>
            <p:cNvSpPr txBox="1"/>
            <p:nvPr/>
          </p:nvSpPr>
          <p:spPr>
            <a:xfrm>
              <a:off x="6989961" y="2911380"/>
              <a:ext cx="1431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7030A0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프레임 워크</a:t>
              </a:r>
            </a:p>
          </p:txBody>
        </p:sp>
        <p:sp>
          <p:nvSpPr>
            <p:cNvPr id="42" name="모서리가 둥근 직사각형 30">
              <a:extLst>
                <a:ext uri="{FF2B5EF4-FFF2-40B4-BE49-F238E27FC236}">
                  <a16:creationId xmlns:a16="http://schemas.microsoft.com/office/drawing/2014/main" id="{20CF69FB-9A8A-3F84-2F42-ABC539C5C48A}"/>
                </a:ext>
              </a:extLst>
            </p:cNvPr>
            <p:cNvSpPr/>
            <p:nvPr/>
          </p:nvSpPr>
          <p:spPr>
            <a:xfrm>
              <a:off x="1883664" y="4760444"/>
              <a:ext cx="4641474" cy="11130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B1DC3D-B5DA-F073-AC26-D52A98778F36}"/>
                </a:ext>
              </a:extLst>
            </p:cNvPr>
            <p:cNvSpPr txBox="1"/>
            <p:nvPr/>
          </p:nvSpPr>
          <p:spPr>
            <a:xfrm>
              <a:off x="2092075" y="4907663"/>
              <a:ext cx="1662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통신 프로토콜</a:t>
              </a: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22BCEF6B-AAA7-677F-4194-064EF4B5D7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90972" y="4877829"/>
            <a:ext cx="1297903" cy="93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3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2347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프로젝트 개요</a:t>
            </a:r>
            <a:endParaRPr lang="ko-KR" altLang="en-US" sz="2000" b="1" spc="600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D047E-1061-5FD3-12F9-1D2A82F1D472}"/>
              </a:ext>
            </a:extLst>
          </p:cNvPr>
          <p:cNvSpPr txBox="1"/>
          <p:nvPr/>
        </p:nvSpPr>
        <p:spPr>
          <a:xfrm>
            <a:off x="1159727" y="518533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13767" y="17507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69CB1B-8C12-4114-ED15-65DFC732D609}"/>
              </a:ext>
            </a:extLst>
          </p:cNvPr>
          <p:cNvCxnSpPr/>
          <p:nvPr/>
        </p:nvCxnSpPr>
        <p:spPr>
          <a:xfrm>
            <a:off x="1254515" y="1355785"/>
            <a:ext cx="0" cy="46389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C7464A-939C-D7EF-DD69-057F59487058}"/>
              </a:ext>
            </a:extLst>
          </p:cNvPr>
          <p:cNvCxnSpPr/>
          <p:nvPr/>
        </p:nvCxnSpPr>
        <p:spPr>
          <a:xfrm>
            <a:off x="4487624" y="1355785"/>
            <a:ext cx="0" cy="46389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78B906-16B5-65F8-C481-332E618A3E97}"/>
              </a:ext>
            </a:extLst>
          </p:cNvPr>
          <p:cNvCxnSpPr/>
          <p:nvPr/>
        </p:nvCxnSpPr>
        <p:spPr>
          <a:xfrm>
            <a:off x="7738343" y="1355785"/>
            <a:ext cx="0" cy="46389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3B89416-1136-58B9-02F4-F0147B8F80F0}"/>
              </a:ext>
            </a:extLst>
          </p:cNvPr>
          <p:cNvCxnSpPr/>
          <p:nvPr/>
        </p:nvCxnSpPr>
        <p:spPr>
          <a:xfrm>
            <a:off x="10937490" y="1355785"/>
            <a:ext cx="0" cy="46389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565277D-487C-A6DB-26FF-7F980FB57DD5}"/>
              </a:ext>
            </a:extLst>
          </p:cNvPr>
          <p:cNvSpPr/>
          <p:nvPr/>
        </p:nvSpPr>
        <p:spPr>
          <a:xfrm>
            <a:off x="1254510" y="1817648"/>
            <a:ext cx="1172806" cy="40185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아이디어 회의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E8002DF-B38E-A36A-DFC0-925023C0759F}"/>
              </a:ext>
            </a:extLst>
          </p:cNvPr>
          <p:cNvSpPr/>
          <p:nvPr/>
        </p:nvSpPr>
        <p:spPr>
          <a:xfrm>
            <a:off x="3191110" y="3292686"/>
            <a:ext cx="1936585" cy="40026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프론트 설계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807C572-E6C3-6B58-2F75-33961F138BFC}"/>
              </a:ext>
            </a:extLst>
          </p:cNvPr>
          <p:cNvSpPr/>
          <p:nvPr/>
        </p:nvSpPr>
        <p:spPr>
          <a:xfrm>
            <a:off x="5127695" y="4058706"/>
            <a:ext cx="4290625" cy="40026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기능 구현</a:t>
            </a:r>
          </a:p>
        </p:txBody>
      </p:sp>
      <p:sp>
        <p:nvSpPr>
          <p:cNvPr id="31" name="사각형: 둥근 모서리 12">
            <a:extLst>
              <a:ext uri="{FF2B5EF4-FFF2-40B4-BE49-F238E27FC236}">
                <a16:creationId xmlns:a16="http://schemas.microsoft.com/office/drawing/2014/main" id="{7565277D-487C-A6DB-26FF-7F980FB57DD5}"/>
              </a:ext>
            </a:extLst>
          </p:cNvPr>
          <p:cNvSpPr/>
          <p:nvPr/>
        </p:nvSpPr>
        <p:spPr>
          <a:xfrm>
            <a:off x="2427316" y="2525076"/>
            <a:ext cx="755520" cy="40185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DB </a:t>
            </a:r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설계</a:t>
            </a:r>
          </a:p>
        </p:txBody>
      </p:sp>
      <p:sp>
        <p:nvSpPr>
          <p:cNvPr id="32" name="사각형: 둥근 모서리 14">
            <a:extLst>
              <a:ext uri="{FF2B5EF4-FFF2-40B4-BE49-F238E27FC236}">
                <a16:creationId xmlns:a16="http://schemas.microsoft.com/office/drawing/2014/main" id="{9807C572-E6C3-6B58-2F75-33961F138BFC}"/>
              </a:ext>
            </a:extLst>
          </p:cNvPr>
          <p:cNvSpPr/>
          <p:nvPr/>
        </p:nvSpPr>
        <p:spPr>
          <a:xfrm>
            <a:off x="8711738" y="4824726"/>
            <a:ext cx="1662547" cy="40026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테스트 및 유지보수</a:t>
            </a:r>
          </a:p>
        </p:txBody>
      </p:sp>
      <p:sp>
        <p:nvSpPr>
          <p:cNvPr id="33" name="사각형: 둥근 모서리 14">
            <a:extLst>
              <a:ext uri="{FF2B5EF4-FFF2-40B4-BE49-F238E27FC236}">
                <a16:creationId xmlns:a16="http://schemas.microsoft.com/office/drawing/2014/main" id="{9807C572-E6C3-6B58-2F75-33961F138BFC}"/>
              </a:ext>
            </a:extLst>
          </p:cNvPr>
          <p:cNvSpPr/>
          <p:nvPr/>
        </p:nvSpPr>
        <p:spPr>
          <a:xfrm>
            <a:off x="10041775" y="5590746"/>
            <a:ext cx="903991" cy="40026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최종 점검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254510" y="1355785"/>
            <a:ext cx="3242675" cy="207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Week 1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4497185" y="1355785"/>
            <a:ext cx="3242675" cy="2070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Week 2</a:t>
            </a:r>
            <a:endParaRPr lang="ko-KR" altLang="en-US" sz="1400" dirty="0"/>
          </a:p>
        </p:txBody>
      </p:sp>
      <p:sp>
        <p:nvSpPr>
          <p:cNvPr id="37" name="직사각형 36"/>
          <p:cNvSpPr/>
          <p:nvPr/>
        </p:nvSpPr>
        <p:spPr>
          <a:xfrm>
            <a:off x="7739861" y="1355785"/>
            <a:ext cx="3197630" cy="207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Week 3</a:t>
            </a:r>
            <a:endParaRPr lang="ko-KR" altLang="en-US" sz="1400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1254510" y="1679171"/>
            <a:ext cx="1172806" cy="0"/>
          </a:xfrm>
          <a:prstGeom prst="line">
            <a:avLst/>
          </a:prstGeom>
          <a:ln w="19050">
            <a:solidFill>
              <a:srgbClr val="00206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2427316" y="2362662"/>
            <a:ext cx="755520" cy="0"/>
          </a:xfrm>
          <a:prstGeom prst="line">
            <a:avLst/>
          </a:prstGeom>
          <a:ln w="19050">
            <a:solidFill>
              <a:srgbClr val="00206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3191110" y="3113928"/>
            <a:ext cx="1936585" cy="0"/>
          </a:xfrm>
          <a:prstGeom prst="line">
            <a:avLst/>
          </a:prstGeom>
          <a:ln w="19050">
            <a:solidFill>
              <a:srgbClr val="00206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5127695" y="3889783"/>
            <a:ext cx="4290625" cy="0"/>
          </a:xfrm>
          <a:prstGeom prst="line">
            <a:avLst/>
          </a:prstGeom>
          <a:ln w="19050">
            <a:solidFill>
              <a:srgbClr val="00206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8711738" y="4647165"/>
            <a:ext cx="1662547" cy="0"/>
          </a:xfrm>
          <a:prstGeom prst="line">
            <a:avLst/>
          </a:prstGeom>
          <a:ln w="19050">
            <a:solidFill>
              <a:srgbClr val="00206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10041775" y="5429135"/>
            <a:ext cx="895715" cy="0"/>
          </a:xfrm>
          <a:prstGeom prst="line">
            <a:avLst/>
          </a:prstGeom>
          <a:ln w="19050">
            <a:solidFill>
              <a:srgbClr val="00206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9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30227_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3c49"/>
      </a:accent1>
      <a:accent2>
        <a:srgbClr val="0273a9"/>
      </a:accent2>
      <a:accent3>
        <a:srgbClr val="5ab2d7"/>
      </a:accent3>
      <a:accent4>
        <a:srgbClr val="f0e8de"/>
      </a:accent4>
      <a:accent5>
        <a:srgbClr val="919693"/>
      </a:accent5>
      <a:accent6>
        <a:srgbClr val="6c7a84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451</ep:Words>
  <ep:PresentationFormat>와이드스크린</ep:PresentationFormat>
  <ep:Paragraphs>172</ep:Paragraphs>
  <ep:Slides>32</ep:Slides>
  <ep:Notes>0</ep:Notes>
  <ep:TotalTime>0</ep:TotalTime>
  <ep:HiddenSlides>16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ep:HeadingPairs>
  <ep:TitlesOfParts>
    <vt:vector size="3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2023-02-13T04:30:31.000</dcterms:created>
  <dc:creator>Yu Saebyeol</dc:creator>
  <cp:lastModifiedBy>PC</cp:lastModifiedBy>
  <dcterms:modified xsi:type="dcterms:W3CDTF">2024-02-23T00:21:56.535</dcterms:modified>
  <cp:revision>115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